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 id="2147483786" r:id="rId7"/>
    <p:sldMasterId id="2147483787" r:id="rId8"/>
    <p:sldMasterId id="2147483788" r:id="rId9"/>
  </p:sldMasterIdLst>
  <p:notesMasterIdLst>
    <p:notesMasterId r:id="rId96"/>
  </p:notesMasterIdLst>
  <p:sldIdLst>
    <p:sldId id="256" r:id="rId10"/>
    <p:sldId id="257" r:id="rId11"/>
    <p:sldId id="258" r:id="rId12"/>
    <p:sldId id="259" r:id="rId13"/>
    <p:sldId id="260" r:id="rId14"/>
    <p:sldId id="261" r:id="rId15"/>
    <p:sldId id="262" r:id="rId16"/>
    <p:sldId id="264" r:id="rId17"/>
    <p:sldId id="263" r:id="rId18"/>
    <p:sldId id="379" r:id="rId19"/>
    <p:sldId id="266" r:id="rId20"/>
    <p:sldId id="348"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4" r:id="rId38"/>
    <p:sldId id="285" r:id="rId39"/>
    <p:sldId id="287" r:id="rId40"/>
    <p:sldId id="288" r:id="rId41"/>
    <p:sldId id="380" r:id="rId42"/>
    <p:sldId id="289" r:id="rId43"/>
    <p:sldId id="265"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4" r:id="rId57"/>
    <p:sldId id="302" r:id="rId58"/>
    <p:sldId id="303" r:id="rId59"/>
    <p:sldId id="347" r:id="rId60"/>
    <p:sldId id="378" r:id="rId61"/>
    <p:sldId id="315" r:id="rId62"/>
    <p:sldId id="382" r:id="rId63"/>
    <p:sldId id="381" r:id="rId64"/>
    <p:sldId id="345" r:id="rId65"/>
    <p:sldId id="283" r:id="rId66"/>
    <p:sldId id="344"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Lst>
  <p:sldSz cx="10287000" cy="6858000" type="35mm"/>
  <p:notesSz cx="6858000" cy="9101138"/>
  <p:embeddedFontLst>
    <p:embeddedFont>
      <p:font typeface="Bookman Old Style" panose="02050604050505020204" pitchFamily="18" charset="0"/>
      <p:regular r:id="rId97"/>
      <p:bold r:id="rId98"/>
      <p:italic r:id="rId99"/>
      <p:boldItalic r:id="rId100"/>
    </p:embeddedFont>
    <p:embeddedFont>
      <p:font typeface="Libre Franklin" pitchFamily="2" charset="77"/>
      <p:regular r:id="rId101"/>
      <p:bold r:id="rId102"/>
      <p:italic r:id="rId103"/>
      <p:boldItalic r:id="rId104"/>
    </p:embeddedFont>
    <p:embeddedFont>
      <p:font typeface="Verdana" panose="020B060403050404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6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130875-C5C6-CA4E-B5C5-F6C2FFD5B47C}" v="1" dt="2025-05-20T17:41:24.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7" d="100"/>
          <a:sy n="127" d="100"/>
        </p:scale>
        <p:origin x="968" y="192"/>
      </p:cViewPr>
      <p:guideLst>
        <p:guide orient="horz" pos="2160"/>
        <p:guide pos="32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67"/>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font" Target="fonts/font11.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6.fntdata"/><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microsoft.com/office/2016/11/relationships/changesInfo" Target="changesInfos/changesInfo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10.fntdata"/><Relationship Id="rId114"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presProps" Target="pres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font" Target="fonts/font2.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is Lollie" userId="8183e527-b80e-4a6f-87d7-4999159f46c3" providerId="ADAL" clId="{7C130875-C5C6-CA4E-B5C5-F6C2FFD5B47C}"/>
    <pc:docChg chg="addSld modSld sldOrd">
      <pc:chgData name="Dennis Lollie" userId="8183e527-b80e-4a6f-87d7-4999159f46c3" providerId="ADAL" clId="{7C130875-C5C6-CA4E-B5C5-F6C2FFD5B47C}" dt="2025-05-20T17:45:05.303" v="205" actId="255"/>
      <pc:docMkLst>
        <pc:docMk/>
      </pc:docMkLst>
      <pc:sldChg chg="addSp modSp new mod ord">
        <pc:chgData name="Dennis Lollie" userId="8183e527-b80e-4a6f-87d7-4999159f46c3" providerId="ADAL" clId="{7C130875-C5C6-CA4E-B5C5-F6C2FFD5B47C}" dt="2025-05-20T17:45:05.303" v="205" actId="255"/>
        <pc:sldMkLst>
          <pc:docMk/>
          <pc:sldMk cId="1765233488" sldId="382"/>
        </pc:sldMkLst>
        <pc:spChg chg="add mod">
          <ac:chgData name="Dennis Lollie" userId="8183e527-b80e-4a6f-87d7-4999159f46c3" providerId="ADAL" clId="{7C130875-C5C6-CA4E-B5C5-F6C2FFD5B47C}" dt="2025-05-20T17:45:05.303" v="205" actId="255"/>
          <ac:spMkLst>
            <pc:docMk/>
            <pc:sldMk cId="1765233488" sldId="382"/>
            <ac:spMk id="2" creationId="{208B80D4-323C-A537-5364-6959A6FC8EE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FBA00-0CEE-4C0E-B4EF-48BE5768876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2DD0AB2-4A78-40C9-9224-908D6CD9B911}">
      <dgm:prSet/>
      <dgm:spPr/>
      <dgm:t>
        <a:bodyPr/>
        <a:lstStyle/>
        <a:p>
          <a:r>
            <a:rPr lang="en-US" dirty="0">
              <a:solidFill>
                <a:srgbClr val="002060"/>
              </a:solidFill>
              <a:latin typeface="+mj-lt"/>
            </a:rPr>
            <a:t>A typical Engine Strike Team runs from $35,000 to $55,000 per 24-hour period.</a:t>
          </a:r>
          <a:br>
            <a:rPr lang="en-US" dirty="0">
              <a:solidFill>
                <a:srgbClr val="002060"/>
              </a:solidFill>
            </a:rPr>
          </a:br>
          <a:endParaRPr lang="en-US" dirty="0">
            <a:solidFill>
              <a:srgbClr val="002060"/>
            </a:solidFill>
          </a:endParaRPr>
        </a:p>
      </dgm:t>
    </dgm:pt>
    <dgm:pt modelId="{1ED5113C-162A-4109-9CB3-567963958C18}" type="parTrans" cxnId="{B5A28E30-96BB-4705-966B-CF069B631021}">
      <dgm:prSet/>
      <dgm:spPr/>
      <dgm:t>
        <a:bodyPr/>
        <a:lstStyle/>
        <a:p>
          <a:endParaRPr lang="en-US"/>
        </a:p>
      </dgm:t>
    </dgm:pt>
    <dgm:pt modelId="{AB0B6979-E54F-4F83-807D-568F652E770B}" type="sibTrans" cxnId="{B5A28E30-96BB-4705-966B-CF069B631021}">
      <dgm:prSet/>
      <dgm:spPr/>
      <dgm:t>
        <a:bodyPr/>
        <a:lstStyle/>
        <a:p>
          <a:endParaRPr lang="en-US"/>
        </a:p>
      </dgm:t>
    </dgm:pt>
    <dgm:pt modelId="{4AB9DA9F-E689-444A-AFD6-45D2A505B465}">
      <dgm:prSet/>
      <dgm:spPr/>
      <dgm:t>
        <a:bodyPr/>
        <a:lstStyle/>
        <a:p>
          <a:r>
            <a:rPr lang="en-US" dirty="0">
              <a:solidFill>
                <a:srgbClr val="002060"/>
              </a:solidFill>
              <a:latin typeface="+mj-lt"/>
            </a:rPr>
            <a:t>If you were a business, how accountable would you be for these expenses?</a:t>
          </a:r>
          <a:br>
            <a:rPr lang="en-US" dirty="0">
              <a:solidFill>
                <a:srgbClr val="002060"/>
              </a:solidFill>
            </a:rPr>
          </a:br>
          <a:endParaRPr lang="en-US" dirty="0">
            <a:solidFill>
              <a:srgbClr val="002060"/>
            </a:solidFill>
          </a:endParaRPr>
        </a:p>
      </dgm:t>
    </dgm:pt>
    <dgm:pt modelId="{47C2B54B-B1E7-44E9-8E2A-E4DA3EAACA9E}" type="parTrans" cxnId="{E53429D1-2770-482A-9A92-8E7E68492042}">
      <dgm:prSet/>
      <dgm:spPr/>
      <dgm:t>
        <a:bodyPr/>
        <a:lstStyle/>
        <a:p>
          <a:endParaRPr lang="en-US"/>
        </a:p>
      </dgm:t>
    </dgm:pt>
    <dgm:pt modelId="{A22901C1-2AE5-4254-B45D-BEA875A943E8}" type="sibTrans" cxnId="{E53429D1-2770-482A-9A92-8E7E68492042}">
      <dgm:prSet/>
      <dgm:spPr/>
      <dgm:t>
        <a:bodyPr/>
        <a:lstStyle/>
        <a:p>
          <a:endParaRPr lang="en-US"/>
        </a:p>
      </dgm:t>
    </dgm:pt>
    <dgm:pt modelId="{FE676C8A-94A1-4402-AC72-4412527F50DC}">
      <dgm:prSet/>
      <dgm:spPr/>
      <dgm:t>
        <a:bodyPr/>
        <a:lstStyle/>
        <a:p>
          <a:r>
            <a:rPr lang="en-US" dirty="0">
              <a:solidFill>
                <a:srgbClr val="002060"/>
              </a:solidFill>
              <a:latin typeface="Bookman Old Style" panose="02050604050505020204" pitchFamily="18" charset="0"/>
            </a:rPr>
            <a:t>The F-42 is the reimbursement document for this revenue</a:t>
          </a:r>
          <a:r>
            <a:rPr lang="en-US" dirty="0">
              <a:latin typeface="Bookman Old Style" panose="02050604050505020204" pitchFamily="18" charset="0"/>
            </a:rPr>
            <a:t>.</a:t>
          </a:r>
        </a:p>
      </dgm:t>
    </dgm:pt>
    <dgm:pt modelId="{66CFDDC2-6486-4C51-A881-069CBCC867EC}" type="parTrans" cxnId="{38009054-1795-4BB9-9F97-F02414E67781}">
      <dgm:prSet/>
      <dgm:spPr/>
      <dgm:t>
        <a:bodyPr/>
        <a:lstStyle/>
        <a:p>
          <a:endParaRPr lang="en-US"/>
        </a:p>
      </dgm:t>
    </dgm:pt>
    <dgm:pt modelId="{7B4DF78C-1B33-494A-B3E1-89D0A8366EA8}" type="sibTrans" cxnId="{38009054-1795-4BB9-9F97-F02414E67781}">
      <dgm:prSet/>
      <dgm:spPr/>
      <dgm:t>
        <a:bodyPr/>
        <a:lstStyle/>
        <a:p>
          <a:endParaRPr lang="en-US"/>
        </a:p>
      </dgm:t>
    </dgm:pt>
    <dgm:pt modelId="{2C05277C-35F7-414A-8728-6D4AEE9E3A6D}" type="pres">
      <dgm:prSet presAssocID="{D67FBA00-0CEE-4C0E-B4EF-48BE57688766}" presName="root" presStyleCnt="0">
        <dgm:presLayoutVars>
          <dgm:dir/>
          <dgm:resizeHandles val="exact"/>
        </dgm:presLayoutVars>
      </dgm:prSet>
      <dgm:spPr/>
    </dgm:pt>
    <dgm:pt modelId="{45328FC2-D88A-46A2-9C4C-41DD1614B43E}" type="pres">
      <dgm:prSet presAssocID="{B2DD0AB2-4A78-40C9-9224-908D6CD9B911}" presName="compNode" presStyleCnt="0"/>
      <dgm:spPr/>
    </dgm:pt>
    <dgm:pt modelId="{974C872B-C9F0-4556-8AD6-597009963A57}" type="pres">
      <dgm:prSet presAssocID="{B2DD0AB2-4A78-40C9-9224-908D6CD9B911}" presName="bgRect" presStyleLbl="bgShp" presStyleIdx="0" presStyleCnt="3"/>
      <dgm:spPr/>
    </dgm:pt>
    <dgm:pt modelId="{E16D07E5-8FFB-42C0-B1A3-5380E4649B9C}" type="pres">
      <dgm:prSet presAssocID="{B2DD0AB2-4A78-40C9-9224-908D6CD9B9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ading"/>
        </a:ext>
      </dgm:extLst>
    </dgm:pt>
    <dgm:pt modelId="{0926A1D5-6367-47FF-BF66-973E7A5D312A}" type="pres">
      <dgm:prSet presAssocID="{B2DD0AB2-4A78-40C9-9224-908D6CD9B911}" presName="spaceRect" presStyleCnt="0"/>
      <dgm:spPr/>
    </dgm:pt>
    <dgm:pt modelId="{7761A3F4-B880-4AD5-96A7-BC0CB04CEB5B}" type="pres">
      <dgm:prSet presAssocID="{B2DD0AB2-4A78-40C9-9224-908D6CD9B911}" presName="parTx" presStyleLbl="revTx" presStyleIdx="0" presStyleCnt="3">
        <dgm:presLayoutVars>
          <dgm:chMax val="0"/>
          <dgm:chPref val="0"/>
        </dgm:presLayoutVars>
      </dgm:prSet>
      <dgm:spPr/>
    </dgm:pt>
    <dgm:pt modelId="{240FA46D-F88B-40B0-8C9D-E49BF46AE124}" type="pres">
      <dgm:prSet presAssocID="{AB0B6979-E54F-4F83-807D-568F652E770B}" presName="sibTrans" presStyleCnt="0"/>
      <dgm:spPr/>
    </dgm:pt>
    <dgm:pt modelId="{4D79CFF0-3563-49D9-B157-03F19FE6B1CC}" type="pres">
      <dgm:prSet presAssocID="{4AB9DA9F-E689-444A-AFD6-45D2A505B465}" presName="compNode" presStyleCnt="0"/>
      <dgm:spPr/>
    </dgm:pt>
    <dgm:pt modelId="{4F469C91-7436-4C73-83F9-4B72AD185F26}" type="pres">
      <dgm:prSet presAssocID="{4AB9DA9F-E689-444A-AFD6-45D2A505B465}" presName="bgRect" presStyleLbl="bgShp" presStyleIdx="1" presStyleCnt="3"/>
      <dgm:spPr/>
    </dgm:pt>
    <dgm:pt modelId="{40BE4252-E035-4050-8632-9D851DA59795}" type="pres">
      <dgm:prSet presAssocID="{4AB9DA9F-E689-444A-AFD6-45D2A505B4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C44144FD-359B-4723-8CDA-A63A9043A4EF}" type="pres">
      <dgm:prSet presAssocID="{4AB9DA9F-E689-444A-AFD6-45D2A505B465}" presName="spaceRect" presStyleCnt="0"/>
      <dgm:spPr/>
    </dgm:pt>
    <dgm:pt modelId="{4E9B965B-D7E6-4209-A58C-584900347E45}" type="pres">
      <dgm:prSet presAssocID="{4AB9DA9F-E689-444A-AFD6-45D2A505B465}" presName="parTx" presStyleLbl="revTx" presStyleIdx="1" presStyleCnt="3">
        <dgm:presLayoutVars>
          <dgm:chMax val="0"/>
          <dgm:chPref val="0"/>
        </dgm:presLayoutVars>
      </dgm:prSet>
      <dgm:spPr/>
    </dgm:pt>
    <dgm:pt modelId="{AC2C9D30-56BB-45AB-AAE8-DAA517C0E382}" type="pres">
      <dgm:prSet presAssocID="{A22901C1-2AE5-4254-B45D-BEA875A943E8}" presName="sibTrans" presStyleCnt="0"/>
      <dgm:spPr/>
    </dgm:pt>
    <dgm:pt modelId="{6D7D8B22-311C-4B9E-8F57-E988EB5ACF01}" type="pres">
      <dgm:prSet presAssocID="{FE676C8A-94A1-4402-AC72-4412527F50DC}" presName="compNode" presStyleCnt="0"/>
      <dgm:spPr/>
    </dgm:pt>
    <dgm:pt modelId="{D94E62C4-4BC6-4C8E-8058-A00C5D1DF2B7}" type="pres">
      <dgm:prSet presAssocID="{FE676C8A-94A1-4402-AC72-4412527F50DC}" presName="bgRect" presStyleLbl="bgShp" presStyleIdx="2" presStyleCnt="3" custLinFactNeighborX="99" custLinFactNeighborY="-3216"/>
      <dgm:spPr/>
    </dgm:pt>
    <dgm:pt modelId="{20865497-5882-43F1-B813-6C3BF30CDC17}" type="pres">
      <dgm:prSet presAssocID="{FE676C8A-94A1-4402-AC72-4412527F50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FD0F2AA0-0A44-47DF-AC71-7832442A6652}" type="pres">
      <dgm:prSet presAssocID="{FE676C8A-94A1-4402-AC72-4412527F50DC}" presName="spaceRect" presStyleCnt="0"/>
      <dgm:spPr/>
    </dgm:pt>
    <dgm:pt modelId="{3E9D7CB9-7E82-4F77-A124-039A72DAD192}" type="pres">
      <dgm:prSet presAssocID="{FE676C8A-94A1-4402-AC72-4412527F50DC}" presName="parTx" presStyleLbl="revTx" presStyleIdx="2" presStyleCnt="3">
        <dgm:presLayoutVars>
          <dgm:chMax val="0"/>
          <dgm:chPref val="0"/>
        </dgm:presLayoutVars>
      </dgm:prSet>
      <dgm:spPr/>
    </dgm:pt>
  </dgm:ptLst>
  <dgm:cxnLst>
    <dgm:cxn modelId="{B5A28E30-96BB-4705-966B-CF069B631021}" srcId="{D67FBA00-0CEE-4C0E-B4EF-48BE57688766}" destId="{B2DD0AB2-4A78-40C9-9224-908D6CD9B911}" srcOrd="0" destOrd="0" parTransId="{1ED5113C-162A-4109-9CB3-567963958C18}" sibTransId="{AB0B6979-E54F-4F83-807D-568F652E770B}"/>
    <dgm:cxn modelId="{409F6E46-4109-432A-9DE0-12F8CB2058E0}" type="presOf" srcId="{FE676C8A-94A1-4402-AC72-4412527F50DC}" destId="{3E9D7CB9-7E82-4F77-A124-039A72DAD192}" srcOrd="0" destOrd="0" presId="urn:microsoft.com/office/officeart/2018/2/layout/IconVerticalSolidList"/>
    <dgm:cxn modelId="{38009054-1795-4BB9-9F97-F02414E67781}" srcId="{D67FBA00-0CEE-4C0E-B4EF-48BE57688766}" destId="{FE676C8A-94A1-4402-AC72-4412527F50DC}" srcOrd="2" destOrd="0" parTransId="{66CFDDC2-6486-4C51-A881-069CBCC867EC}" sibTransId="{7B4DF78C-1B33-494A-B3E1-89D0A8366EA8}"/>
    <dgm:cxn modelId="{86569EC9-47E0-4128-AC36-54E5BD1EDF54}" type="presOf" srcId="{D67FBA00-0CEE-4C0E-B4EF-48BE57688766}" destId="{2C05277C-35F7-414A-8728-6D4AEE9E3A6D}" srcOrd="0" destOrd="0" presId="urn:microsoft.com/office/officeart/2018/2/layout/IconVerticalSolidList"/>
    <dgm:cxn modelId="{E53429D1-2770-482A-9A92-8E7E68492042}" srcId="{D67FBA00-0CEE-4C0E-B4EF-48BE57688766}" destId="{4AB9DA9F-E689-444A-AFD6-45D2A505B465}" srcOrd="1" destOrd="0" parTransId="{47C2B54B-B1E7-44E9-8E2A-E4DA3EAACA9E}" sibTransId="{A22901C1-2AE5-4254-B45D-BEA875A943E8}"/>
    <dgm:cxn modelId="{BB19C0D1-FDBF-4F59-90C7-F1DAE118BA7C}" type="presOf" srcId="{B2DD0AB2-4A78-40C9-9224-908D6CD9B911}" destId="{7761A3F4-B880-4AD5-96A7-BC0CB04CEB5B}" srcOrd="0" destOrd="0" presId="urn:microsoft.com/office/officeart/2018/2/layout/IconVerticalSolidList"/>
    <dgm:cxn modelId="{DFE4E5DD-892A-42C5-943E-E02D631D58B1}" type="presOf" srcId="{4AB9DA9F-E689-444A-AFD6-45D2A505B465}" destId="{4E9B965B-D7E6-4209-A58C-584900347E45}" srcOrd="0" destOrd="0" presId="urn:microsoft.com/office/officeart/2018/2/layout/IconVerticalSolidList"/>
    <dgm:cxn modelId="{311F41FD-4C3A-4B47-8216-4C0E6CB0CED9}" type="presParOf" srcId="{2C05277C-35F7-414A-8728-6D4AEE9E3A6D}" destId="{45328FC2-D88A-46A2-9C4C-41DD1614B43E}" srcOrd="0" destOrd="0" presId="urn:microsoft.com/office/officeart/2018/2/layout/IconVerticalSolidList"/>
    <dgm:cxn modelId="{F9BC1315-A4C8-4D85-92B8-091F4BBAEA92}" type="presParOf" srcId="{45328FC2-D88A-46A2-9C4C-41DD1614B43E}" destId="{974C872B-C9F0-4556-8AD6-597009963A57}" srcOrd="0" destOrd="0" presId="urn:microsoft.com/office/officeart/2018/2/layout/IconVerticalSolidList"/>
    <dgm:cxn modelId="{76C98C6B-DF00-4643-A366-2A8729558BAC}" type="presParOf" srcId="{45328FC2-D88A-46A2-9C4C-41DD1614B43E}" destId="{E16D07E5-8FFB-42C0-B1A3-5380E4649B9C}" srcOrd="1" destOrd="0" presId="urn:microsoft.com/office/officeart/2018/2/layout/IconVerticalSolidList"/>
    <dgm:cxn modelId="{23E63F24-B081-436E-B6EF-FE978A5F8BB5}" type="presParOf" srcId="{45328FC2-D88A-46A2-9C4C-41DD1614B43E}" destId="{0926A1D5-6367-47FF-BF66-973E7A5D312A}" srcOrd="2" destOrd="0" presId="urn:microsoft.com/office/officeart/2018/2/layout/IconVerticalSolidList"/>
    <dgm:cxn modelId="{4ACD7539-25A4-4EDA-AEB4-F49FD6B43105}" type="presParOf" srcId="{45328FC2-D88A-46A2-9C4C-41DD1614B43E}" destId="{7761A3F4-B880-4AD5-96A7-BC0CB04CEB5B}" srcOrd="3" destOrd="0" presId="urn:microsoft.com/office/officeart/2018/2/layout/IconVerticalSolidList"/>
    <dgm:cxn modelId="{E8F32DD7-0CC2-4F89-AFE9-F2571505EFFE}" type="presParOf" srcId="{2C05277C-35F7-414A-8728-6D4AEE9E3A6D}" destId="{240FA46D-F88B-40B0-8C9D-E49BF46AE124}" srcOrd="1" destOrd="0" presId="urn:microsoft.com/office/officeart/2018/2/layout/IconVerticalSolidList"/>
    <dgm:cxn modelId="{88E75DDD-6406-4951-8250-FC21DE11DBE1}" type="presParOf" srcId="{2C05277C-35F7-414A-8728-6D4AEE9E3A6D}" destId="{4D79CFF0-3563-49D9-B157-03F19FE6B1CC}" srcOrd="2" destOrd="0" presId="urn:microsoft.com/office/officeart/2018/2/layout/IconVerticalSolidList"/>
    <dgm:cxn modelId="{011CCFAB-09FB-4F61-A74D-1870CDB1C873}" type="presParOf" srcId="{4D79CFF0-3563-49D9-B157-03F19FE6B1CC}" destId="{4F469C91-7436-4C73-83F9-4B72AD185F26}" srcOrd="0" destOrd="0" presId="urn:microsoft.com/office/officeart/2018/2/layout/IconVerticalSolidList"/>
    <dgm:cxn modelId="{06956CD7-F8AC-4877-9D30-4882D70DE41A}" type="presParOf" srcId="{4D79CFF0-3563-49D9-B157-03F19FE6B1CC}" destId="{40BE4252-E035-4050-8632-9D851DA59795}" srcOrd="1" destOrd="0" presId="urn:microsoft.com/office/officeart/2018/2/layout/IconVerticalSolidList"/>
    <dgm:cxn modelId="{C2F46580-D1BA-4625-95B5-88F07B11ECAA}" type="presParOf" srcId="{4D79CFF0-3563-49D9-B157-03F19FE6B1CC}" destId="{C44144FD-359B-4723-8CDA-A63A9043A4EF}" srcOrd="2" destOrd="0" presId="urn:microsoft.com/office/officeart/2018/2/layout/IconVerticalSolidList"/>
    <dgm:cxn modelId="{592F3D5C-D99F-4047-ACE4-3FDE506D7599}" type="presParOf" srcId="{4D79CFF0-3563-49D9-B157-03F19FE6B1CC}" destId="{4E9B965B-D7E6-4209-A58C-584900347E45}" srcOrd="3" destOrd="0" presId="urn:microsoft.com/office/officeart/2018/2/layout/IconVerticalSolidList"/>
    <dgm:cxn modelId="{6D8E863C-29B9-4353-B11B-BD6B748F9B47}" type="presParOf" srcId="{2C05277C-35F7-414A-8728-6D4AEE9E3A6D}" destId="{AC2C9D30-56BB-45AB-AAE8-DAA517C0E382}" srcOrd="3" destOrd="0" presId="urn:microsoft.com/office/officeart/2018/2/layout/IconVerticalSolidList"/>
    <dgm:cxn modelId="{C7AFD9F8-FA68-4E2C-A978-99A4FA24F2C4}" type="presParOf" srcId="{2C05277C-35F7-414A-8728-6D4AEE9E3A6D}" destId="{6D7D8B22-311C-4B9E-8F57-E988EB5ACF01}" srcOrd="4" destOrd="0" presId="urn:microsoft.com/office/officeart/2018/2/layout/IconVerticalSolidList"/>
    <dgm:cxn modelId="{80841879-4FF9-4585-8083-57290F13CB91}" type="presParOf" srcId="{6D7D8B22-311C-4B9E-8F57-E988EB5ACF01}" destId="{D94E62C4-4BC6-4C8E-8058-A00C5D1DF2B7}" srcOrd="0" destOrd="0" presId="urn:microsoft.com/office/officeart/2018/2/layout/IconVerticalSolidList"/>
    <dgm:cxn modelId="{210960DC-3D6E-42CB-924D-8A865EA62C2B}" type="presParOf" srcId="{6D7D8B22-311C-4B9E-8F57-E988EB5ACF01}" destId="{20865497-5882-43F1-B813-6C3BF30CDC17}" srcOrd="1" destOrd="0" presId="urn:microsoft.com/office/officeart/2018/2/layout/IconVerticalSolidList"/>
    <dgm:cxn modelId="{8448D98C-C03F-43C7-B196-D3B3CD0FACF8}" type="presParOf" srcId="{6D7D8B22-311C-4B9E-8F57-E988EB5ACF01}" destId="{FD0F2AA0-0A44-47DF-AC71-7832442A6652}" srcOrd="2" destOrd="0" presId="urn:microsoft.com/office/officeart/2018/2/layout/IconVerticalSolidList"/>
    <dgm:cxn modelId="{AE469BB6-66D8-4B33-9BB2-0B0BFDA21440}" type="presParOf" srcId="{6D7D8B22-311C-4B9E-8F57-E988EB5ACF01}" destId="{3E9D7CB9-7E82-4F77-A124-039A72DAD1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A957EB-0DF3-47DD-B5D9-585A656F2B9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15B6481-E129-435D-A298-CF8606C0D0CB}">
      <dgm:prSet/>
      <dgm:spPr/>
      <dgm:t>
        <a:bodyPr/>
        <a:lstStyle/>
        <a:p>
          <a:r>
            <a:rPr lang="en-US" dirty="0">
              <a:solidFill>
                <a:srgbClr val="002060"/>
              </a:solidFill>
              <a:latin typeface="+mj-lt"/>
            </a:rPr>
            <a:t>Damage to apparatus, equipment, hose left on the line, hose burned, etc. of items that may be involved in this process (if issue can’t be resolved by Supply)</a:t>
          </a:r>
        </a:p>
      </dgm:t>
    </dgm:pt>
    <dgm:pt modelId="{16041D2D-349C-4E2F-A573-97C37CAEB08B}" type="parTrans" cxnId="{D95FC7CC-E934-4D3C-B5DD-052DE0C08FE4}">
      <dgm:prSet/>
      <dgm:spPr/>
      <dgm:t>
        <a:bodyPr/>
        <a:lstStyle/>
        <a:p>
          <a:endParaRPr lang="en-US"/>
        </a:p>
      </dgm:t>
    </dgm:pt>
    <dgm:pt modelId="{6D10CB70-3D75-4759-A7BB-04860FA87B55}" type="sibTrans" cxnId="{D95FC7CC-E934-4D3C-B5DD-052DE0C08FE4}">
      <dgm:prSet/>
      <dgm:spPr/>
      <dgm:t>
        <a:bodyPr/>
        <a:lstStyle/>
        <a:p>
          <a:endParaRPr lang="en-US"/>
        </a:p>
      </dgm:t>
    </dgm:pt>
    <dgm:pt modelId="{055C54E5-C7D4-44EB-881A-BC32F005503E}">
      <dgm:prSet/>
      <dgm:spPr/>
      <dgm:t>
        <a:bodyPr/>
        <a:lstStyle/>
        <a:p>
          <a:r>
            <a:rPr lang="en-US" dirty="0">
              <a:solidFill>
                <a:srgbClr val="002060"/>
              </a:solidFill>
              <a:latin typeface="+mj-lt"/>
            </a:rPr>
            <a:t>There are steps that need to be followed to ensure that you are compensated for these losses</a:t>
          </a:r>
        </a:p>
      </dgm:t>
    </dgm:pt>
    <dgm:pt modelId="{7DBE6967-2058-412A-B5C9-F7A020567B03}" type="parTrans" cxnId="{4D48B44F-2CD9-4F8C-B5CC-714A3586BFF8}">
      <dgm:prSet/>
      <dgm:spPr/>
      <dgm:t>
        <a:bodyPr/>
        <a:lstStyle/>
        <a:p>
          <a:endParaRPr lang="en-US"/>
        </a:p>
      </dgm:t>
    </dgm:pt>
    <dgm:pt modelId="{4AF4783E-1AC6-469B-A76A-93F36A1700BF}" type="sibTrans" cxnId="{4D48B44F-2CD9-4F8C-B5CC-714A3586BFF8}">
      <dgm:prSet/>
      <dgm:spPr/>
      <dgm:t>
        <a:bodyPr/>
        <a:lstStyle/>
        <a:p>
          <a:endParaRPr lang="en-US"/>
        </a:p>
      </dgm:t>
    </dgm:pt>
    <dgm:pt modelId="{3888309F-A061-4F91-A0A6-41BABECF2D0C}">
      <dgm:prSet/>
      <dgm:spPr/>
      <dgm:t>
        <a:bodyPr/>
        <a:lstStyle/>
        <a:p>
          <a:r>
            <a:rPr lang="en-US" dirty="0">
              <a:solidFill>
                <a:srgbClr val="002060"/>
              </a:solidFill>
              <a:latin typeface="Bookman Old Style" panose="02050604050505020204" pitchFamily="18" charset="0"/>
            </a:rPr>
            <a:t>Failure to complete these processes will very likely result in a denial</a:t>
          </a:r>
        </a:p>
      </dgm:t>
    </dgm:pt>
    <dgm:pt modelId="{A2F55DE7-569C-4AE3-9FA1-79DFA05C5B21}" type="parTrans" cxnId="{5512C8FA-5038-4185-8D3E-BC31A314C87F}">
      <dgm:prSet/>
      <dgm:spPr/>
      <dgm:t>
        <a:bodyPr/>
        <a:lstStyle/>
        <a:p>
          <a:endParaRPr lang="en-US"/>
        </a:p>
      </dgm:t>
    </dgm:pt>
    <dgm:pt modelId="{C4B7371F-B9C6-48B7-A5CD-A1F25F11483F}" type="sibTrans" cxnId="{5512C8FA-5038-4185-8D3E-BC31A314C87F}">
      <dgm:prSet/>
      <dgm:spPr/>
      <dgm:t>
        <a:bodyPr/>
        <a:lstStyle/>
        <a:p>
          <a:endParaRPr lang="en-US"/>
        </a:p>
      </dgm:t>
    </dgm:pt>
    <dgm:pt modelId="{37F94655-298D-42B8-8F26-37BADD4E24B4}" type="pres">
      <dgm:prSet presAssocID="{F7A957EB-0DF3-47DD-B5D9-585A656F2B9D}" presName="linear" presStyleCnt="0">
        <dgm:presLayoutVars>
          <dgm:animLvl val="lvl"/>
          <dgm:resizeHandles val="exact"/>
        </dgm:presLayoutVars>
      </dgm:prSet>
      <dgm:spPr/>
    </dgm:pt>
    <dgm:pt modelId="{369299AF-1F60-495F-ABE7-4A6BDBEC4F08}" type="pres">
      <dgm:prSet presAssocID="{415B6481-E129-435D-A298-CF8606C0D0CB}" presName="parentText" presStyleLbl="node1" presStyleIdx="0" presStyleCnt="3">
        <dgm:presLayoutVars>
          <dgm:chMax val="0"/>
          <dgm:bulletEnabled val="1"/>
        </dgm:presLayoutVars>
      </dgm:prSet>
      <dgm:spPr/>
    </dgm:pt>
    <dgm:pt modelId="{F413818E-805C-48BA-B716-684E24AFBEA9}" type="pres">
      <dgm:prSet presAssocID="{6D10CB70-3D75-4759-A7BB-04860FA87B55}" presName="spacer" presStyleCnt="0"/>
      <dgm:spPr/>
    </dgm:pt>
    <dgm:pt modelId="{4F3E3A80-63D5-4AFE-8D0F-B8DA0B5DAA67}" type="pres">
      <dgm:prSet presAssocID="{055C54E5-C7D4-44EB-881A-BC32F005503E}" presName="parentText" presStyleLbl="node1" presStyleIdx="1" presStyleCnt="3">
        <dgm:presLayoutVars>
          <dgm:chMax val="0"/>
          <dgm:bulletEnabled val="1"/>
        </dgm:presLayoutVars>
      </dgm:prSet>
      <dgm:spPr/>
    </dgm:pt>
    <dgm:pt modelId="{3AA1103C-498A-4E15-A1E0-E87702AE9CAE}" type="pres">
      <dgm:prSet presAssocID="{4AF4783E-1AC6-469B-A76A-93F36A1700BF}" presName="spacer" presStyleCnt="0"/>
      <dgm:spPr/>
    </dgm:pt>
    <dgm:pt modelId="{B5304253-AA08-40AE-B22B-CFBC39680D82}" type="pres">
      <dgm:prSet presAssocID="{3888309F-A061-4F91-A0A6-41BABECF2D0C}" presName="parentText" presStyleLbl="node1" presStyleIdx="2" presStyleCnt="3" custLinFactY="-6724" custLinFactNeighborX="4254" custLinFactNeighborY="-100000">
        <dgm:presLayoutVars>
          <dgm:chMax val="0"/>
          <dgm:bulletEnabled val="1"/>
        </dgm:presLayoutVars>
      </dgm:prSet>
      <dgm:spPr/>
    </dgm:pt>
  </dgm:ptLst>
  <dgm:cxnLst>
    <dgm:cxn modelId="{998A7721-1780-4353-BA76-8CA2448DC674}" type="presOf" srcId="{415B6481-E129-435D-A298-CF8606C0D0CB}" destId="{369299AF-1F60-495F-ABE7-4A6BDBEC4F08}" srcOrd="0" destOrd="0" presId="urn:microsoft.com/office/officeart/2005/8/layout/vList2"/>
    <dgm:cxn modelId="{4D48B44F-2CD9-4F8C-B5CC-714A3586BFF8}" srcId="{F7A957EB-0DF3-47DD-B5D9-585A656F2B9D}" destId="{055C54E5-C7D4-44EB-881A-BC32F005503E}" srcOrd="1" destOrd="0" parTransId="{7DBE6967-2058-412A-B5C9-F7A020567B03}" sibTransId="{4AF4783E-1AC6-469B-A76A-93F36A1700BF}"/>
    <dgm:cxn modelId="{06889C7B-00A1-483E-8EAF-3355895437FB}" type="presOf" srcId="{3888309F-A061-4F91-A0A6-41BABECF2D0C}" destId="{B5304253-AA08-40AE-B22B-CFBC39680D82}" srcOrd="0" destOrd="0" presId="urn:microsoft.com/office/officeart/2005/8/layout/vList2"/>
    <dgm:cxn modelId="{309928AA-CE62-40A8-AFF8-589CB2F81878}" type="presOf" srcId="{F7A957EB-0DF3-47DD-B5D9-585A656F2B9D}" destId="{37F94655-298D-42B8-8F26-37BADD4E24B4}" srcOrd="0" destOrd="0" presId="urn:microsoft.com/office/officeart/2005/8/layout/vList2"/>
    <dgm:cxn modelId="{7D6B3CC6-9136-434E-91F5-A073BEAF23C2}" type="presOf" srcId="{055C54E5-C7D4-44EB-881A-BC32F005503E}" destId="{4F3E3A80-63D5-4AFE-8D0F-B8DA0B5DAA67}" srcOrd="0" destOrd="0" presId="urn:microsoft.com/office/officeart/2005/8/layout/vList2"/>
    <dgm:cxn modelId="{D95FC7CC-E934-4D3C-B5DD-052DE0C08FE4}" srcId="{F7A957EB-0DF3-47DD-B5D9-585A656F2B9D}" destId="{415B6481-E129-435D-A298-CF8606C0D0CB}" srcOrd="0" destOrd="0" parTransId="{16041D2D-349C-4E2F-A573-97C37CAEB08B}" sibTransId="{6D10CB70-3D75-4759-A7BB-04860FA87B55}"/>
    <dgm:cxn modelId="{5512C8FA-5038-4185-8D3E-BC31A314C87F}" srcId="{F7A957EB-0DF3-47DD-B5D9-585A656F2B9D}" destId="{3888309F-A061-4F91-A0A6-41BABECF2D0C}" srcOrd="2" destOrd="0" parTransId="{A2F55DE7-569C-4AE3-9FA1-79DFA05C5B21}" sibTransId="{C4B7371F-B9C6-48B7-A5CD-A1F25F11483F}"/>
    <dgm:cxn modelId="{22572463-F886-4DED-8CAC-727CAAC01A53}" type="presParOf" srcId="{37F94655-298D-42B8-8F26-37BADD4E24B4}" destId="{369299AF-1F60-495F-ABE7-4A6BDBEC4F08}" srcOrd="0" destOrd="0" presId="urn:microsoft.com/office/officeart/2005/8/layout/vList2"/>
    <dgm:cxn modelId="{5BD25E4B-A798-455B-BAA6-50E921BA5EE7}" type="presParOf" srcId="{37F94655-298D-42B8-8F26-37BADD4E24B4}" destId="{F413818E-805C-48BA-B716-684E24AFBEA9}" srcOrd="1" destOrd="0" presId="urn:microsoft.com/office/officeart/2005/8/layout/vList2"/>
    <dgm:cxn modelId="{3E62B8A2-6EBC-4D4D-96E8-417C5720690F}" type="presParOf" srcId="{37F94655-298D-42B8-8F26-37BADD4E24B4}" destId="{4F3E3A80-63D5-4AFE-8D0F-B8DA0B5DAA67}" srcOrd="2" destOrd="0" presId="urn:microsoft.com/office/officeart/2005/8/layout/vList2"/>
    <dgm:cxn modelId="{BA7831BB-45D1-433A-9621-0CF0F996FF9F}" type="presParOf" srcId="{37F94655-298D-42B8-8F26-37BADD4E24B4}" destId="{3AA1103C-498A-4E15-A1E0-E87702AE9CAE}" srcOrd="3" destOrd="0" presId="urn:microsoft.com/office/officeart/2005/8/layout/vList2"/>
    <dgm:cxn modelId="{D6C8B012-7037-4544-9735-43D63CB1D8F4}" type="presParOf" srcId="{37F94655-298D-42B8-8F26-37BADD4E24B4}" destId="{B5304253-AA08-40AE-B22B-CFBC39680D8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C872B-C9F0-4556-8AD6-597009963A57}">
      <dsp:nvSpPr>
        <dsp:cNvPr id="0" name=""/>
        <dsp:cNvSpPr/>
      </dsp:nvSpPr>
      <dsp:spPr>
        <a:xfrm>
          <a:off x="0" y="565"/>
          <a:ext cx="4998839" cy="13222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D07E5-8FFB-42C0-B1A3-5380E4649B9C}">
      <dsp:nvSpPr>
        <dsp:cNvPr id="0" name=""/>
        <dsp:cNvSpPr/>
      </dsp:nvSpPr>
      <dsp:spPr>
        <a:xfrm>
          <a:off x="399993" y="298080"/>
          <a:ext cx="727260" cy="7272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61A3F4-B880-4AD5-96A7-BC0CB04CEB5B}">
      <dsp:nvSpPr>
        <dsp:cNvPr id="0" name=""/>
        <dsp:cNvSpPr/>
      </dsp:nvSpPr>
      <dsp:spPr>
        <a:xfrm>
          <a:off x="1527246" y="565"/>
          <a:ext cx="3471592" cy="132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43" tIns="139943" rIns="139943" bIns="13994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002060"/>
              </a:solidFill>
              <a:latin typeface="+mj-lt"/>
            </a:rPr>
            <a:t>A typical Engine Strike Team runs from $35,000 to $55,000 per 24-hour period.</a:t>
          </a:r>
          <a:br>
            <a:rPr lang="en-US" sz="1900" kern="1200" dirty="0">
              <a:solidFill>
                <a:srgbClr val="002060"/>
              </a:solidFill>
            </a:rPr>
          </a:br>
          <a:endParaRPr lang="en-US" sz="1900" kern="1200" dirty="0">
            <a:solidFill>
              <a:srgbClr val="002060"/>
            </a:solidFill>
          </a:endParaRPr>
        </a:p>
      </dsp:txBody>
      <dsp:txXfrm>
        <a:off x="1527246" y="565"/>
        <a:ext cx="3471592" cy="1322291"/>
      </dsp:txXfrm>
    </dsp:sp>
    <dsp:sp modelId="{4F469C91-7436-4C73-83F9-4B72AD185F26}">
      <dsp:nvSpPr>
        <dsp:cNvPr id="0" name=""/>
        <dsp:cNvSpPr/>
      </dsp:nvSpPr>
      <dsp:spPr>
        <a:xfrm>
          <a:off x="0" y="1653429"/>
          <a:ext cx="4998839" cy="13222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BE4252-E035-4050-8632-9D851DA59795}">
      <dsp:nvSpPr>
        <dsp:cNvPr id="0" name=""/>
        <dsp:cNvSpPr/>
      </dsp:nvSpPr>
      <dsp:spPr>
        <a:xfrm>
          <a:off x="399993" y="1950944"/>
          <a:ext cx="727260" cy="7272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9B965B-D7E6-4209-A58C-584900347E45}">
      <dsp:nvSpPr>
        <dsp:cNvPr id="0" name=""/>
        <dsp:cNvSpPr/>
      </dsp:nvSpPr>
      <dsp:spPr>
        <a:xfrm>
          <a:off x="1527246" y="1653429"/>
          <a:ext cx="3471592" cy="132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43" tIns="139943" rIns="139943" bIns="13994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002060"/>
              </a:solidFill>
              <a:latin typeface="+mj-lt"/>
            </a:rPr>
            <a:t>If you were a business, how accountable would you be for these expenses?</a:t>
          </a:r>
          <a:br>
            <a:rPr lang="en-US" sz="1900" kern="1200" dirty="0">
              <a:solidFill>
                <a:srgbClr val="002060"/>
              </a:solidFill>
            </a:rPr>
          </a:br>
          <a:endParaRPr lang="en-US" sz="1900" kern="1200" dirty="0">
            <a:solidFill>
              <a:srgbClr val="002060"/>
            </a:solidFill>
          </a:endParaRPr>
        </a:p>
      </dsp:txBody>
      <dsp:txXfrm>
        <a:off x="1527246" y="1653429"/>
        <a:ext cx="3471592" cy="1322291"/>
      </dsp:txXfrm>
    </dsp:sp>
    <dsp:sp modelId="{D94E62C4-4BC6-4C8E-8058-A00C5D1DF2B7}">
      <dsp:nvSpPr>
        <dsp:cNvPr id="0" name=""/>
        <dsp:cNvSpPr/>
      </dsp:nvSpPr>
      <dsp:spPr>
        <a:xfrm>
          <a:off x="0" y="3263768"/>
          <a:ext cx="4998839" cy="13222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65497-5882-43F1-B813-6C3BF30CDC17}">
      <dsp:nvSpPr>
        <dsp:cNvPr id="0" name=""/>
        <dsp:cNvSpPr/>
      </dsp:nvSpPr>
      <dsp:spPr>
        <a:xfrm>
          <a:off x="399993" y="3603809"/>
          <a:ext cx="727260" cy="7272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9D7CB9-7E82-4F77-A124-039A72DAD192}">
      <dsp:nvSpPr>
        <dsp:cNvPr id="0" name=""/>
        <dsp:cNvSpPr/>
      </dsp:nvSpPr>
      <dsp:spPr>
        <a:xfrm>
          <a:off x="1527246" y="3306293"/>
          <a:ext cx="3471592" cy="132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43" tIns="139943" rIns="139943" bIns="13994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002060"/>
              </a:solidFill>
              <a:latin typeface="Bookman Old Style" panose="02050604050505020204" pitchFamily="18" charset="0"/>
            </a:rPr>
            <a:t>The F-42 is the reimbursement document for this revenue</a:t>
          </a:r>
          <a:r>
            <a:rPr lang="en-US" sz="1900" kern="1200" dirty="0">
              <a:latin typeface="Bookman Old Style" panose="02050604050505020204" pitchFamily="18" charset="0"/>
            </a:rPr>
            <a:t>.</a:t>
          </a:r>
        </a:p>
      </dsp:txBody>
      <dsp:txXfrm>
        <a:off x="1527246" y="3306293"/>
        <a:ext cx="3471592" cy="13222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299AF-1F60-495F-ABE7-4A6BDBEC4F08}">
      <dsp:nvSpPr>
        <dsp:cNvPr id="0" name=""/>
        <dsp:cNvSpPr/>
      </dsp:nvSpPr>
      <dsp:spPr>
        <a:xfrm>
          <a:off x="0" y="221174"/>
          <a:ext cx="4998839" cy="135720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mj-lt"/>
            </a:rPr>
            <a:t>Damage to apparatus, equipment, hose left on the line, hose burned, etc. of items that may be involved in this process (if issue can’t be resolved by Supply)</a:t>
          </a:r>
        </a:p>
      </dsp:txBody>
      <dsp:txXfrm>
        <a:off x="66253" y="287427"/>
        <a:ext cx="4866333" cy="1224694"/>
      </dsp:txXfrm>
    </dsp:sp>
    <dsp:sp modelId="{4F3E3A80-63D5-4AFE-8D0F-B8DA0B5DAA67}">
      <dsp:nvSpPr>
        <dsp:cNvPr id="0" name=""/>
        <dsp:cNvSpPr/>
      </dsp:nvSpPr>
      <dsp:spPr>
        <a:xfrm>
          <a:off x="0" y="1635974"/>
          <a:ext cx="4998839" cy="1357200"/>
        </a:xfrm>
        <a:prstGeom prst="roundRect">
          <a:avLst/>
        </a:prstGeom>
        <a:gradFill rotWithShape="0">
          <a:gsLst>
            <a:gs pos="0">
              <a:schemeClr val="accent2">
                <a:hueOff val="-1800000"/>
                <a:satOff val="-50000"/>
                <a:lumOff val="25000"/>
                <a:alphaOff val="0"/>
                <a:tint val="100000"/>
                <a:shade val="100000"/>
                <a:satMod val="130000"/>
              </a:schemeClr>
            </a:gs>
            <a:gs pos="100000">
              <a:schemeClr val="accent2">
                <a:hueOff val="-1800000"/>
                <a:satOff val="-50000"/>
                <a:lumOff val="2500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mj-lt"/>
            </a:rPr>
            <a:t>There are steps that need to be followed to ensure that you are compensated for these losses</a:t>
          </a:r>
        </a:p>
      </dsp:txBody>
      <dsp:txXfrm>
        <a:off x="66253" y="1702227"/>
        <a:ext cx="4866333" cy="1224694"/>
      </dsp:txXfrm>
    </dsp:sp>
    <dsp:sp modelId="{B5304253-AA08-40AE-B22B-CFBC39680D82}">
      <dsp:nvSpPr>
        <dsp:cNvPr id="0" name=""/>
        <dsp:cNvSpPr/>
      </dsp:nvSpPr>
      <dsp:spPr>
        <a:xfrm>
          <a:off x="0" y="2901916"/>
          <a:ext cx="4998839" cy="1357200"/>
        </a:xfrm>
        <a:prstGeom prst="roundRect">
          <a:avLst/>
        </a:prstGeom>
        <a:gradFill rotWithShape="0">
          <a:gsLst>
            <a:gs pos="0">
              <a:schemeClr val="accent2">
                <a:hueOff val="-3600000"/>
                <a:satOff val="-100000"/>
                <a:lumOff val="50000"/>
                <a:alphaOff val="0"/>
                <a:tint val="100000"/>
                <a:shade val="100000"/>
                <a:satMod val="130000"/>
              </a:schemeClr>
            </a:gs>
            <a:gs pos="100000">
              <a:schemeClr val="accent2">
                <a:hueOff val="-3600000"/>
                <a:satOff val="-100000"/>
                <a:lumOff val="5000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Bookman Old Style" panose="02050604050505020204" pitchFamily="18" charset="0"/>
            </a:rPr>
            <a:t>Failure to complete these processes will very likely result in a denial</a:t>
          </a:r>
        </a:p>
      </dsp:txBody>
      <dsp:txXfrm>
        <a:off x="66253" y="2968169"/>
        <a:ext cx="4866333" cy="122469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2575"/>
            <a:ext cx="4572225" cy="3412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23025"/>
            <a:ext cx="5486400" cy="40955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1: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8: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I usually have a conversation about the strike team who got gas in town because the fuel line in camp was too long. I also talk about no fuel in camp and the exception to buying fuel in town. AND GETTING PRIOR APPROVAL. Just because it’s approved by the incident does not mean that it will be reimbursed.</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8: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I usually have a conversation about the strike team who got gas in town because the fuel line in camp was too long. I also talk about no fuel in camp and the exception to buying fuel in town. AND GETTING PRIOR APPROVAL. Just because it’s approved by the incident does not mean that it will be reimbursed.</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9:notes"/>
          <p:cNvSpPr>
            <a:spLocks noGrp="1" noRot="1" noChangeAspect="1"/>
          </p:cNvSpPr>
          <p:nvPr>
            <p:ph type="sldImg" idx="2"/>
          </p:nvPr>
        </p:nvSpPr>
        <p:spPr>
          <a:xfrm>
            <a:off x="1125538" y="1138238"/>
            <a:ext cx="4606925" cy="3071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9:notes"/>
          <p:cNvSpPr txBox="1">
            <a:spLocks noGrp="1"/>
          </p:cNvSpPr>
          <p:nvPr>
            <p:ph type="body" idx="1"/>
          </p:nvPr>
        </p:nvSpPr>
        <p:spPr>
          <a:xfrm>
            <a:off x="685800" y="4379913"/>
            <a:ext cx="5486400" cy="3582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This form is just as important as the F-42. If you have extra expenses that have been approved and completed at the time of demobilization, this form and all pertaining documents must be filled out and given to the OES AREP. If you are incurring costs enroute home or to another incident, then this step must be completed upon your return.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1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10: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1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3" name="Google Shape;983;p11: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9" name="Google Shape;989;p12: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5" name="Google Shape;995;p13: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1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1" name="Google Shape;1001;p1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1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6" name="Google Shape;1006;p15: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This comes from the buses used to transport entire strike teams</a:t>
            </a:r>
            <a:endParaRPr/>
          </a:p>
        </p:txBody>
      </p:sp>
      <p:sp>
        <p:nvSpPr>
          <p:cNvPr id="1007" name="Google Shape;1007;p15:notes"/>
          <p:cNvSpPr txBox="1">
            <a:spLocks noGrp="1"/>
          </p:cNvSpPr>
          <p:nvPr>
            <p:ph type="sldNum" idx="12"/>
          </p:nvPr>
        </p:nvSpPr>
        <p:spPr>
          <a:xfrm>
            <a:off x="3884613" y="8644720"/>
            <a:ext cx="2971800" cy="454817"/>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fld id="{00000000-1234-1234-1234-123412341234}" type="slidenum">
              <a:rPr lang="en-US" sz="2800">
                <a:solidFill>
                  <a:srgbClr val="FFFF00"/>
                </a:solidFill>
                <a:latin typeface="Times New Roman"/>
                <a:ea typeface="Times New Roman"/>
                <a:cs typeface="Times New Roman"/>
                <a:sym typeface="Times New Roman"/>
              </a:rPr>
              <a:t>19</a:t>
            </a:fld>
            <a:endParaRPr sz="2800">
              <a:solidFill>
                <a:srgbClr val="FFFF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13" name="Google Shape;1013;p16: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This comes from the buses used to transport entire strike teams</a:t>
            </a:r>
            <a:endParaRPr/>
          </a:p>
        </p:txBody>
      </p:sp>
      <p:sp>
        <p:nvSpPr>
          <p:cNvPr id="1014" name="Google Shape;1014;p16:notes"/>
          <p:cNvSpPr txBox="1">
            <a:spLocks noGrp="1"/>
          </p:cNvSpPr>
          <p:nvPr>
            <p:ph type="sldNum" idx="12"/>
          </p:nvPr>
        </p:nvSpPr>
        <p:spPr>
          <a:xfrm>
            <a:off x="3884613" y="8644720"/>
            <a:ext cx="2971800" cy="454817"/>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fld id="{00000000-1234-1234-1234-123412341234}" type="slidenum">
              <a:rPr lang="en-US" sz="2800">
                <a:solidFill>
                  <a:srgbClr val="FFFF00"/>
                </a:solidFill>
                <a:latin typeface="Times New Roman"/>
                <a:ea typeface="Times New Roman"/>
                <a:cs typeface="Times New Roman"/>
                <a:sym typeface="Times New Roman"/>
              </a:rPr>
              <a:t>20</a:t>
            </a:fld>
            <a:endParaRPr sz="2800">
              <a:solidFill>
                <a:srgbClr val="FFFF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417833276c_0_4:notes"/>
          <p:cNvSpPr>
            <a:spLocks noGrp="1" noRot="1" noChangeAspect="1"/>
          </p:cNvSpPr>
          <p:nvPr>
            <p:ph type="sldImg" idx="2"/>
          </p:nvPr>
        </p:nvSpPr>
        <p:spPr>
          <a:xfrm>
            <a:off x="893763" y="692150"/>
            <a:ext cx="5070475"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6" name="Google Shape;896;g2417833276c_0_4:notes"/>
          <p:cNvSpPr txBox="1">
            <a:spLocks noGrp="1"/>
          </p:cNvSpPr>
          <p:nvPr>
            <p:ph type="body" idx="1"/>
          </p:nvPr>
        </p:nvSpPr>
        <p:spPr>
          <a:xfrm>
            <a:off x="914400" y="4304744"/>
            <a:ext cx="5029200" cy="4151100"/>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Times New Roman"/>
                <a:ea typeface="Times New Roman"/>
                <a:cs typeface="Times New Roman"/>
                <a:sym typeface="Times New Roman"/>
              </a:rPr>
              <a:t>STL (T) is approved for every assignment.</a:t>
            </a:r>
            <a:endParaRPr/>
          </a:p>
          <a:p>
            <a:pPr marL="0" marR="0" lvl="0" indent="0" algn="l" rtl="0">
              <a:lnSpc>
                <a:spcPct val="100000"/>
              </a:lnSpc>
              <a:spcBef>
                <a:spcPts val="360"/>
              </a:spcBef>
              <a:spcAft>
                <a:spcPts val="0"/>
              </a:spcAft>
              <a:buSzPts val="1100"/>
              <a:buNone/>
            </a:pPr>
            <a:r>
              <a:rPr lang="en-US" sz="1200">
                <a:solidFill>
                  <a:schemeClr val="dk1"/>
                </a:solidFill>
                <a:latin typeface="Times New Roman"/>
                <a:ea typeface="Times New Roman"/>
                <a:cs typeface="Times New Roman"/>
                <a:sym typeface="Times New Roman"/>
              </a:rPr>
              <a:t>Discuss Leader’s Intent and CICCS Qualification Expectation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1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0" name="Google Shape;1020;p1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8:notes"/>
          <p:cNvSpPr>
            <a:spLocks noGrp="1" noRot="1" noChangeAspect="1"/>
          </p:cNvSpPr>
          <p:nvPr>
            <p:ph type="sldImg" idx="2"/>
          </p:nvPr>
        </p:nvSpPr>
        <p:spPr>
          <a:xfrm>
            <a:off x="1125538" y="1138238"/>
            <a:ext cx="4606925" cy="3071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18:notes"/>
          <p:cNvSpPr txBox="1">
            <a:spLocks noGrp="1"/>
          </p:cNvSpPr>
          <p:nvPr>
            <p:ph type="body" idx="1"/>
          </p:nvPr>
        </p:nvSpPr>
        <p:spPr>
          <a:xfrm>
            <a:off x="685800" y="4379913"/>
            <a:ext cx="5486400" cy="3582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RADO Position may not need 4X4. Economy vehicle appropriate for position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19: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3" name="Google Shape;1033;p19:notes"/>
          <p:cNvSpPr>
            <a:spLocks noGrp="1" noRot="1" noChangeAspect="1"/>
          </p:cNvSpPr>
          <p:nvPr>
            <p:ph type="sldImg" idx="2"/>
          </p:nvPr>
        </p:nvSpPr>
        <p:spPr>
          <a:xfrm>
            <a:off x="1143225" y="682575"/>
            <a:ext cx="4572225" cy="3412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2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p2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21: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5" name="Google Shape;1045;p2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2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1" name="Google Shape;1051;p2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2417833276c_0_697:notes"/>
          <p:cNvSpPr txBox="1">
            <a:spLocks noGrp="1"/>
          </p:cNvSpPr>
          <p:nvPr>
            <p:ph type="body" idx="1"/>
          </p:nvPr>
        </p:nvSpPr>
        <p:spPr>
          <a:xfrm>
            <a:off x="685800" y="4323025"/>
            <a:ext cx="5486400" cy="409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7" name="Google Shape;1057;g2417833276c_0_69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417833276c_0_809:notes"/>
          <p:cNvSpPr txBox="1">
            <a:spLocks noGrp="1"/>
          </p:cNvSpPr>
          <p:nvPr>
            <p:ph type="body" idx="1"/>
          </p:nvPr>
        </p:nvSpPr>
        <p:spPr>
          <a:xfrm>
            <a:off x="685800" y="4323025"/>
            <a:ext cx="5486400" cy="409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3" name="Google Shape;1063;g2417833276c_0_80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417833276c_0_35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g2417833276c_0_356:notes"/>
          <p:cNvSpPr txBox="1">
            <a:spLocks noGrp="1"/>
          </p:cNvSpPr>
          <p:nvPr>
            <p:ph type="body" idx="1"/>
          </p:nvPr>
        </p:nvSpPr>
        <p:spPr>
          <a:xfrm>
            <a:off x="685800" y="4322362"/>
            <a:ext cx="5486400" cy="4096500"/>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r>
              <a:rPr lang="en-US" sz="1200" dirty="0">
                <a:solidFill>
                  <a:schemeClr val="dk1"/>
                </a:solidFill>
                <a:latin typeface="Times New Roman"/>
                <a:ea typeface="Times New Roman"/>
                <a:cs typeface="Times New Roman"/>
                <a:sym typeface="Times New Roman"/>
              </a:rPr>
              <a:t>Self explanatory</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23: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1" name="Google Shape;1081;p2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notes"/>
          <p:cNvSpPr>
            <a:spLocks noGrp="1" noRot="1" noChangeAspect="1"/>
          </p:cNvSpPr>
          <p:nvPr>
            <p:ph type="sldImg" idx="2"/>
          </p:nvPr>
        </p:nvSpPr>
        <p:spPr>
          <a:xfrm>
            <a:off x="893763" y="692150"/>
            <a:ext cx="5070475"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4" name="Google Shape;904;p2:notes"/>
          <p:cNvSpPr txBox="1">
            <a:spLocks noGrp="1"/>
          </p:cNvSpPr>
          <p:nvPr>
            <p:ph type="body" idx="1"/>
          </p:nvPr>
        </p:nvSpPr>
        <p:spPr>
          <a:xfrm>
            <a:off x="914400" y="4304744"/>
            <a:ext cx="5029200" cy="415100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STL (T) is approved for every assignment.</a:t>
            </a:r>
            <a:endParaRPr/>
          </a:p>
          <a:p>
            <a:pPr marL="0" marR="0" lvl="0" indent="0" algn="l" rtl="0">
              <a:spcBef>
                <a:spcPts val="360"/>
              </a:spcBef>
              <a:spcAft>
                <a:spcPts val="0"/>
              </a:spcAft>
              <a:buNone/>
            </a:pPr>
            <a:r>
              <a:rPr lang="en-US" sz="1200">
                <a:solidFill>
                  <a:schemeClr val="dk1"/>
                </a:solidFill>
                <a:latin typeface="Times New Roman"/>
                <a:ea typeface="Times New Roman"/>
                <a:cs typeface="Times New Roman"/>
                <a:sym typeface="Times New Roman"/>
              </a:rPr>
              <a:t>Discuss Leader’s Intent and CICCS Qualification Expectation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2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25: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2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26: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3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7" name="Google Shape;1137;p3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2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p2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7: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Cover the exclusions of damage or loss of equipment and that the process for both is arduous, time consuming and has to be done correctly in order to be reimbursed.</a:t>
            </a:r>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36809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28: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0" name="Google Shape;1110;p2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29: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6" name="Google Shape;1116;p2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3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4" name="Google Shape;1124;p3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31:notes"/>
          <p:cNvSpPr>
            <a:spLocks noGrp="1" noRot="1" noChangeAspect="1"/>
          </p:cNvSpPr>
          <p:nvPr>
            <p:ph type="sldImg" idx="2"/>
          </p:nvPr>
        </p:nvSpPr>
        <p:spPr>
          <a:xfrm>
            <a:off x="1125538" y="1138238"/>
            <a:ext cx="4606925" cy="3071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p31:notes"/>
          <p:cNvSpPr txBox="1">
            <a:spLocks noGrp="1"/>
          </p:cNvSpPr>
          <p:nvPr>
            <p:ph type="body" idx="1"/>
          </p:nvPr>
        </p:nvSpPr>
        <p:spPr>
          <a:xfrm>
            <a:off x="685800" y="4379913"/>
            <a:ext cx="5486400" cy="3582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3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7" name="Google Shape;1137;p3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417833276c_0_118:notes"/>
          <p:cNvSpPr>
            <a:spLocks noGrp="1" noRot="1" noChangeAspect="1"/>
          </p:cNvSpPr>
          <p:nvPr>
            <p:ph type="sldImg" idx="2"/>
          </p:nvPr>
        </p:nvSpPr>
        <p:spPr>
          <a:xfrm>
            <a:off x="893763" y="692150"/>
            <a:ext cx="5070475"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1" name="Google Shape;911;g2417833276c_0_118:notes"/>
          <p:cNvSpPr txBox="1">
            <a:spLocks noGrp="1"/>
          </p:cNvSpPr>
          <p:nvPr>
            <p:ph type="body" idx="1"/>
          </p:nvPr>
        </p:nvSpPr>
        <p:spPr>
          <a:xfrm>
            <a:off x="914400" y="4304744"/>
            <a:ext cx="5029200" cy="4151100"/>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Times New Roman"/>
                <a:ea typeface="Times New Roman"/>
                <a:cs typeface="Times New Roman"/>
                <a:sym typeface="Times New Roman"/>
              </a:rPr>
              <a:t>Explain the difference between Immediate and planned need.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33: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3" name="Google Shape;1143;p3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3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34: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Travel expense and Incident Related Expenses. Remember form is used for BOTH</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35: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5" name="Google Shape;1155;p3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36: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1" name="Google Shape;1161;p3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3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7" name="Google Shape;1167;p3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38:notes"/>
          <p:cNvSpPr>
            <a:spLocks noGrp="1" noRot="1" noChangeAspect="1"/>
          </p:cNvSpPr>
          <p:nvPr>
            <p:ph type="sldImg" idx="2"/>
          </p:nvPr>
        </p:nvSpPr>
        <p:spPr>
          <a:xfrm>
            <a:off x="1125538" y="1138238"/>
            <a:ext cx="4606925" cy="3071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38:notes"/>
          <p:cNvSpPr txBox="1">
            <a:spLocks noGrp="1"/>
          </p:cNvSpPr>
          <p:nvPr>
            <p:ph type="body" idx="1"/>
          </p:nvPr>
        </p:nvSpPr>
        <p:spPr>
          <a:xfrm>
            <a:off x="685800" y="4379913"/>
            <a:ext cx="5486400" cy="3582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This form is just as important as the F-42. If you have extra expenses that have been approved and completed at the time of demobilization, this form and all pertaining documents must be filled out and given to the OES AREP. If you are incurring costs enroute home or to another incident, then this step must be completed upon your return.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3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39: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Division, Safety for Operational</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4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8" name="Google Shape;1198;p4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4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4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41: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STD Form 270 – Accident Report (If applicable)</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3: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3"/>
        <p:cNvGrpSpPr/>
        <p:nvPr/>
      </p:nvGrpSpPr>
      <p:grpSpPr>
        <a:xfrm>
          <a:off x="0" y="0"/>
          <a:ext cx="0" cy="0"/>
          <a:chOff x="0" y="0"/>
          <a:chExt cx="0" cy="0"/>
        </a:xfrm>
      </p:grpSpPr>
      <p:sp>
        <p:nvSpPr>
          <p:cNvPr id="3804" name="Google Shape;3804;p12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5" name="Google Shape;3805;p123: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5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p51: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2417833276c_0_58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2417833276c_0_580:notes"/>
          <p:cNvSpPr txBox="1">
            <a:spLocks noGrp="1"/>
          </p:cNvSpPr>
          <p:nvPr>
            <p:ph type="body" idx="1"/>
          </p:nvPr>
        </p:nvSpPr>
        <p:spPr>
          <a:xfrm>
            <a:off x="685800" y="4323025"/>
            <a:ext cx="5486400" cy="4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2417833276c_0_468:notes"/>
          <p:cNvSpPr txBox="1">
            <a:spLocks noGrp="1"/>
          </p:cNvSpPr>
          <p:nvPr>
            <p:ph type="body" idx="1"/>
          </p:nvPr>
        </p:nvSpPr>
        <p:spPr>
          <a:xfrm>
            <a:off x="685800" y="4323025"/>
            <a:ext cx="5486400" cy="409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9" name="Google Shape;1069;g2417833276c_0_46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320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8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8" name="Google Shape;1428;p8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5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4" name="Google Shape;1284;p5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23f799ccd5f_0_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23f799ccd5f_0_3:notes"/>
          <p:cNvSpPr txBox="1">
            <a:spLocks noGrp="1"/>
          </p:cNvSpPr>
          <p:nvPr>
            <p:ph type="body" idx="1"/>
          </p:nvPr>
        </p:nvSpPr>
        <p:spPr>
          <a:xfrm>
            <a:off x="685800" y="4323025"/>
            <a:ext cx="5486400" cy="4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5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7" name="Google Shape;1297;p5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55: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2" name="Google Shape;1302;p5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56: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8" name="Google Shape;1308;p5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4: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These are the three that come into play most often. You  should be familiar with them and have copies of them in your kit or electronically. If you are ordered through the California Fire and Rescue Mutual Aid System the  F-42 is going to be the financial document.</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5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3" name="Google Shape;1313;p5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58: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8" name="Google Shape;1318;p5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59: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3" name="Google Shape;1323;p5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6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8" name="Google Shape;1328;p6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61: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3" name="Google Shape;1333;p6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6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8" name="Google Shape;1338;p6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63: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3" name="Google Shape;1343;p6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6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8" name="Google Shape;1348;p6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65: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3" name="Google Shape;1353;p6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66: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8" name="Google Shape;1358;p6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5:notes"/>
          <p:cNvSpPr txBox="1">
            <a:spLocks noGrp="1"/>
          </p:cNvSpPr>
          <p:nvPr>
            <p:ph type="body" idx="1"/>
          </p:nvPr>
        </p:nvSpPr>
        <p:spPr>
          <a:xfrm>
            <a:off x="685800" y="4322763"/>
            <a:ext cx="5486400" cy="4095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6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3" name="Google Shape;1363;p6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68: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8" name="Google Shape;1368;p6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69: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3" name="Google Shape;1373;p6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7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8" name="Google Shape;1378;p7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71: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3" name="Google Shape;1383;p7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7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8" name="Google Shape;1388;p7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73: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3" name="Google Shape;1393;p7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7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8" name="Google Shape;1398;p7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75: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3" name="Google Shape;1403;p7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76: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8" name="Google Shape;1408;p7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417833276c_0_23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6" name="Google Shape;946;g2417833276c_0_236:notes"/>
          <p:cNvSpPr txBox="1">
            <a:spLocks noGrp="1"/>
          </p:cNvSpPr>
          <p:nvPr>
            <p:ph type="body" idx="1"/>
          </p:nvPr>
        </p:nvSpPr>
        <p:spPr>
          <a:xfrm>
            <a:off x="685800" y="4322362"/>
            <a:ext cx="5486400" cy="4096500"/>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Times New Roman"/>
                <a:ea typeface="Times New Roman"/>
                <a:cs typeface="Times New Roman"/>
                <a:sym typeface="Times New Roman"/>
              </a:rPr>
              <a:t>Agreement for local government fire and emergency assistance to the State of California and Federal Fire Agencies. These are the agencies.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7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3" name="Google Shape;1413;p7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78: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8" name="Google Shape;1418;p7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2417833276c_0_111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2417833276c_0_1111:notes"/>
          <p:cNvSpPr txBox="1">
            <a:spLocks noGrp="1"/>
          </p:cNvSpPr>
          <p:nvPr>
            <p:ph type="body" idx="1"/>
          </p:nvPr>
        </p:nvSpPr>
        <p:spPr>
          <a:xfrm>
            <a:off x="685800" y="4323025"/>
            <a:ext cx="5486400" cy="4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8" name="Google Shape;938;p6:notes"/>
          <p:cNvSpPr txBox="1">
            <a:spLocks noGrp="1"/>
          </p:cNvSpPr>
          <p:nvPr>
            <p:ph type="body" idx="1"/>
          </p:nvPr>
        </p:nvSpPr>
        <p:spPr>
          <a:xfrm>
            <a:off x="685800" y="4323663"/>
            <a:ext cx="5486400" cy="4095202"/>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Workers’ Compensation:</a:t>
            </a:r>
            <a:endParaRPr/>
          </a:p>
          <a:p>
            <a:pPr marL="0" marR="0" lvl="0" indent="0" algn="l" rtl="0">
              <a:spcBef>
                <a:spcPts val="360"/>
              </a:spcBef>
              <a:spcAft>
                <a:spcPts val="0"/>
              </a:spcAft>
              <a:buNone/>
            </a:pPr>
            <a:r>
              <a:rPr lang="en-US" sz="1200">
                <a:solidFill>
                  <a:schemeClr val="dk1"/>
                </a:solidFill>
                <a:latin typeface="Times New Roman"/>
                <a:ea typeface="Times New Roman"/>
                <a:cs typeface="Times New Roman"/>
                <a:sym typeface="Times New Roman"/>
              </a:rPr>
              <a:t>Except as otherwise provided in Recital 25 of this Agreement, all parties to this Agreement hereby waive claims between and/or against each other arising from the performance of this Agreement for compensation for loss or damage to each other’s property, and personal injury including death of employees, agents, and contractors. This waiver shall not apply to intentional torts.</a:t>
            </a:r>
            <a:endParaRPr/>
          </a:p>
          <a:p>
            <a:pPr marL="0" marR="0" lvl="0" indent="0" algn="l" rtl="0">
              <a:spcBef>
                <a:spcPts val="360"/>
              </a:spcBef>
              <a:spcAft>
                <a:spcPts val="0"/>
              </a:spcAft>
              <a:buNone/>
            </a:pPr>
            <a:endParaRPr sz="1200">
              <a:solidFill>
                <a:schemeClr val="dk1"/>
              </a:solidFill>
              <a:latin typeface="Times New Roman"/>
              <a:ea typeface="Times New Roman"/>
              <a:cs typeface="Times New Roman"/>
              <a:sym typeface="Times New Roman"/>
            </a:endParaRPr>
          </a:p>
        </p:txBody>
      </p:sp>
      <p:sp>
        <p:nvSpPr>
          <p:cNvPr id="939" name="Google Shape;939;p6:notes"/>
          <p:cNvSpPr txBox="1">
            <a:spLocks noGrp="1"/>
          </p:cNvSpPr>
          <p:nvPr>
            <p:ph type="hdr" idx="3"/>
          </p:nvPr>
        </p:nvSpPr>
        <p:spPr>
          <a:xfrm>
            <a:off x="0" y="1"/>
            <a:ext cx="2971800" cy="455368"/>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2800">
                <a:solidFill>
                  <a:srgbClr val="FFFF00"/>
                </a:solidFill>
                <a:latin typeface="Times New Roman"/>
                <a:ea typeface="Times New Roman"/>
                <a:cs typeface="Times New Roman"/>
                <a:sym typeface="Times New Roman"/>
              </a:rPr>
              <a:t>2015 California Fire Assistance Agreement Rates and Reimbursement Workshop</a:t>
            </a:r>
            <a:endParaRPr sz="2800">
              <a:solidFill>
                <a:srgbClr val="FFFF00"/>
              </a:solidFill>
              <a:latin typeface="Times New Roman"/>
              <a:ea typeface="Times New Roman"/>
              <a:cs typeface="Times New Roman"/>
              <a:sym typeface="Times New Roman"/>
            </a:endParaRPr>
          </a:p>
        </p:txBody>
      </p:sp>
      <p:sp>
        <p:nvSpPr>
          <p:cNvPr id="940" name="Google Shape;940;p6:notes"/>
          <p:cNvSpPr txBox="1">
            <a:spLocks noGrp="1"/>
          </p:cNvSpPr>
          <p:nvPr>
            <p:ph type="ftr" idx="11"/>
          </p:nvPr>
        </p:nvSpPr>
        <p:spPr>
          <a:xfrm>
            <a:off x="0" y="8644217"/>
            <a:ext cx="2971800" cy="455368"/>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2800">
                <a:solidFill>
                  <a:srgbClr val="FFFF00"/>
                </a:solidFill>
                <a:latin typeface="Times New Roman"/>
                <a:ea typeface="Times New Roman"/>
                <a:cs typeface="Times New Roman"/>
                <a:sym typeface="Times New Roman"/>
              </a:rPr>
              <a:t>2015</a:t>
            </a:r>
            <a:endParaRPr sz="2800">
              <a:solidFill>
                <a:srgbClr val="FFFF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1" name="Google Shape;71;p1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0"/>
        <p:cNvGrpSpPr/>
        <p:nvPr/>
      </p:nvGrpSpPr>
      <p:grpSpPr>
        <a:xfrm>
          <a:off x="0" y="0"/>
          <a:ext cx="0" cy="0"/>
          <a:chOff x="0" y="0"/>
          <a:chExt cx="0" cy="0"/>
        </a:xfrm>
      </p:grpSpPr>
      <p:sp>
        <p:nvSpPr>
          <p:cNvPr id="681" name="Google Shape;681;p10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2" name="Google Shape;682;p10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3" name="Google Shape;683;p10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0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5"/>
        <p:cNvGrpSpPr/>
        <p:nvPr/>
      </p:nvGrpSpPr>
      <p:grpSpPr>
        <a:xfrm>
          <a:off x="0" y="0"/>
          <a:ext cx="0" cy="0"/>
          <a:chOff x="0" y="0"/>
          <a:chExt cx="0" cy="0"/>
        </a:xfrm>
      </p:grpSpPr>
      <p:sp>
        <p:nvSpPr>
          <p:cNvPr id="686" name="Google Shape;686;p107"/>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7" name="Google Shape;687;p107"/>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688" name="Google Shape;688;p107"/>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689" name="Google Shape;689;p10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10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1" name="Google Shape;691;p10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2"/>
        <p:cNvGrpSpPr/>
        <p:nvPr/>
      </p:nvGrpSpPr>
      <p:grpSpPr>
        <a:xfrm>
          <a:off x="0" y="0"/>
          <a:ext cx="0" cy="0"/>
          <a:chOff x="0" y="0"/>
          <a:chExt cx="0" cy="0"/>
        </a:xfrm>
      </p:grpSpPr>
      <p:sp>
        <p:nvSpPr>
          <p:cNvPr id="693" name="Google Shape;693;p108"/>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4" name="Google Shape;694;p108"/>
          <p:cNvSpPr>
            <a:spLocks noGrp="1"/>
          </p:cNvSpPr>
          <p:nvPr>
            <p:ph type="pic" idx="2"/>
          </p:nvPr>
        </p:nvSpPr>
        <p:spPr>
          <a:xfrm>
            <a:off x="2016125" y="612775"/>
            <a:ext cx="6172200" cy="4114800"/>
          </a:xfrm>
          <a:prstGeom prst="rect">
            <a:avLst/>
          </a:prstGeom>
          <a:noFill/>
          <a:ln>
            <a:noFill/>
          </a:ln>
        </p:spPr>
      </p:sp>
      <p:sp>
        <p:nvSpPr>
          <p:cNvPr id="695" name="Google Shape;695;p108"/>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696" name="Google Shape;696;p10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7" name="Google Shape;697;p10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8" name="Google Shape;698;p10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9"/>
        <p:cNvGrpSpPr/>
        <p:nvPr/>
      </p:nvGrpSpPr>
      <p:grpSpPr>
        <a:xfrm>
          <a:off x="0" y="0"/>
          <a:ext cx="0" cy="0"/>
          <a:chOff x="0" y="0"/>
          <a:chExt cx="0" cy="0"/>
        </a:xfrm>
      </p:grpSpPr>
      <p:sp>
        <p:nvSpPr>
          <p:cNvPr id="700" name="Google Shape;700;p10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1" name="Google Shape;701;p109"/>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02" name="Google Shape;702;p10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3" name="Google Shape;703;p10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4" name="Google Shape;704;p10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5"/>
        <p:cNvGrpSpPr/>
        <p:nvPr/>
      </p:nvGrpSpPr>
      <p:grpSpPr>
        <a:xfrm>
          <a:off x="0" y="0"/>
          <a:ext cx="0" cy="0"/>
          <a:chOff x="0" y="0"/>
          <a:chExt cx="0" cy="0"/>
        </a:xfrm>
      </p:grpSpPr>
      <p:sp>
        <p:nvSpPr>
          <p:cNvPr id="706" name="Google Shape;706;p110"/>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7" name="Google Shape;707;p110"/>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08" name="Google Shape;708;p11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9" name="Google Shape;709;p11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0" name="Google Shape;710;p11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711"/>
        <p:cNvGrpSpPr/>
        <p:nvPr/>
      </p:nvGrpSpPr>
      <p:grpSpPr>
        <a:xfrm>
          <a:off x="0" y="0"/>
          <a:ext cx="0" cy="0"/>
          <a:chOff x="0" y="0"/>
          <a:chExt cx="0" cy="0"/>
        </a:xfrm>
      </p:grpSpPr>
      <p:sp>
        <p:nvSpPr>
          <p:cNvPr id="712" name="Google Shape;712;p111"/>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13" name="Google Shape;713;p11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4" name="Google Shape;714;p11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11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716"/>
        <p:cNvGrpSpPr/>
        <p:nvPr/>
      </p:nvGrpSpPr>
      <p:grpSpPr>
        <a:xfrm>
          <a:off x="0" y="0"/>
          <a:ext cx="0" cy="0"/>
          <a:chOff x="0" y="0"/>
          <a:chExt cx="0" cy="0"/>
        </a:xfrm>
      </p:grpSpPr>
      <p:sp>
        <p:nvSpPr>
          <p:cNvPr id="717" name="Google Shape;717;p11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8" name="Google Shape;718;p112"/>
          <p:cNvSpPr>
            <a:spLocks noGrp="1"/>
          </p:cNvSpPr>
          <p:nvPr>
            <p:ph type="clipArt" idx="2"/>
          </p:nvPr>
        </p:nvSpPr>
        <p:spPr>
          <a:xfrm>
            <a:off x="762080" y="1981200"/>
            <a:ext cx="4295775" cy="4114800"/>
          </a:xfrm>
          <a:prstGeom prst="rect">
            <a:avLst/>
          </a:prstGeom>
          <a:noFill/>
          <a:ln>
            <a:noFill/>
          </a:ln>
        </p:spPr>
      </p:sp>
      <p:sp>
        <p:nvSpPr>
          <p:cNvPr id="719" name="Google Shape;719;p112"/>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20" name="Google Shape;720;p11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1" name="Google Shape;721;p11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11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723"/>
        <p:cNvGrpSpPr/>
        <p:nvPr/>
      </p:nvGrpSpPr>
      <p:grpSpPr>
        <a:xfrm>
          <a:off x="0" y="0"/>
          <a:ext cx="0" cy="0"/>
          <a:chOff x="0" y="0"/>
          <a:chExt cx="0" cy="0"/>
        </a:xfrm>
      </p:grpSpPr>
      <p:sp>
        <p:nvSpPr>
          <p:cNvPr id="724" name="Google Shape;724;p11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5" name="Google Shape;725;p11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6" name="Google Shape;726;p11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1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728"/>
        <p:cNvGrpSpPr/>
        <p:nvPr/>
      </p:nvGrpSpPr>
      <p:grpSpPr>
        <a:xfrm>
          <a:off x="0" y="0"/>
          <a:ext cx="0" cy="0"/>
          <a:chOff x="0" y="0"/>
          <a:chExt cx="0" cy="0"/>
        </a:xfrm>
      </p:grpSpPr>
      <p:sp>
        <p:nvSpPr>
          <p:cNvPr id="729" name="Google Shape;729;p11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0" name="Google Shape;730;p114"/>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31" name="Google Shape;731;p114"/>
          <p:cNvSpPr>
            <a:spLocks noGrp="1"/>
          </p:cNvSpPr>
          <p:nvPr>
            <p:ph type="clipArt" idx="2"/>
          </p:nvPr>
        </p:nvSpPr>
        <p:spPr>
          <a:xfrm>
            <a:off x="5210242" y="1981200"/>
            <a:ext cx="4295775" cy="4114800"/>
          </a:xfrm>
          <a:prstGeom prst="rect">
            <a:avLst/>
          </a:prstGeom>
          <a:noFill/>
          <a:ln>
            <a:noFill/>
          </a:ln>
        </p:spPr>
      </p:sp>
      <p:sp>
        <p:nvSpPr>
          <p:cNvPr id="732" name="Google Shape;732;p11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1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1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735"/>
        <p:cNvGrpSpPr/>
        <p:nvPr/>
      </p:nvGrpSpPr>
      <p:grpSpPr>
        <a:xfrm>
          <a:off x="0" y="0"/>
          <a:ext cx="0" cy="0"/>
          <a:chOff x="0" y="0"/>
          <a:chExt cx="0" cy="0"/>
        </a:xfrm>
      </p:grpSpPr>
      <p:sp>
        <p:nvSpPr>
          <p:cNvPr id="736" name="Google Shape;736;p11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7" name="Google Shape;737;p115"/>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38" name="Google Shape;738;p115"/>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39" name="Google Shape;739;p115"/>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40" name="Google Shape;740;p11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1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2" name="Google Shape;742;p11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7" name="Google Shape;77;p1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9"/>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750"/>
        <p:cNvGrpSpPr/>
        <p:nvPr/>
      </p:nvGrpSpPr>
      <p:grpSpPr>
        <a:xfrm>
          <a:off x="0" y="0"/>
          <a:ext cx="0" cy="0"/>
          <a:chOff x="0" y="0"/>
          <a:chExt cx="0" cy="0"/>
        </a:xfrm>
      </p:grpSpPr>
      <p:pic>
        <p:nvPicPr>
          <p:cNvPr id="751" name="Google Shape;751;p118"/>
          <p:cNvPicPr preferRelativeResize="0"/>
          <p:nvPr/>
        </p:nvPicPr>
        <p:blipFill rotWithShape="1">
          <a:blip r:embed="rId2">
            <a:alphaModFix/>
          </a:blip>
          <a:srcRect/>
          <a:stretch/>
        </p:blipFill>
        <p:spPr>
          <a:xfrm flipH="1">
            <a:off x="-1" y="1"/>
            <a:ext cx="10287000" cy="6858000"/>
          </a:xfrm>
          <a:prstGeom prst="rect">
            <a:avLst/>
          </a:prstGeom>
          <a:noFill/>
          <a:ln>
            <a:noFill/>
          </a:ln>
        </p:spPr>
      </p:pic>
      <p:sp>
        <p:nvSpPr>
          <p:cNvPr id="752" name="Google Shape;752;p118"/>
          <p:cNvSpPr txBox="1">
            <a:spLocks noGrp="1"/>
          </p:cNvSpPr>
          <p:nvPr>
            <p:ph type="ctrTitle"/>
          </p:nvPr>
        </p:nvSpPr>
        <p:spPr>
          <a:xfrm>
            <a:off x="514350" y="914401"/>
            <a:ext cx="7068399" cy="192162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4800"/>
              <a:buFont typeface="Arial"/>
              <a:buNone/>
              <a:defRPr sz="4800" b="1">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3" name="Google Shape;753;p118"/>
          <p:cNvSpPr txBox="1">
            <a:spLocks noGrp="1"/>
          </p:cNvSpPr>
          <p:nvPr>
            <p:ph type="subTitle" idx="1"/>
          </p:nvPr>
        </p:nvSpPr>
        <p:spPr>
          <a:xfrm>
            <a:off x="514350" y="2743200"/>
            <a:ext cx="7200900" cy="1752600"/>
          </a:xfrm>
          <a:prstGeom prst="rect">
            <a:avLst/>
          </a:prstGeom>
          <a:noFill/>
          <a:ln>
            <a:noFill/>
          </a:ln>
        </p:spPr>
        <p:txBody>
          <a:bodyPr spcFirstLastPara="1" wrap="square" lIns="91425" tIns="45700" rIns="91425" bIns="45700" anchor="t" anchorCtr="0">
            <a:normAutofit/>
          </a:bodyPr>
          <a:lstStyle>
            <a:lvl1pPr lvl="0" algn="l">
              <a:spcBef>
                <a:spcPts val="1200"/>
              </a:spcBef>
              <a:spcAft>
                <a:spcPts val="0"/>
              </a:spcAft>
              <a:buClr>
                <a:srgbClr val="595959"/>
              </a:buClr>
              <a:buSzPts val="2400"/>
              <a:buNone/>
              <a:defRPr sz="2400">
                <a:solidFill>
                  <a:srgbClr val="595959"/>
                </a:solidFill>
              </a:defRPr>
            </a:lvl1pPr>
            <a:lvl2pPr lvl="1" algn="ctr">
              <a:spcBef>
                <a:spcPts val="400"/>
              </a:spcBef>
              <a:spcAft>
                <a:spcPts val="0"/>
              </a:spcAft>
              <a:buClr>
                <a:srgbClr val="888888"/>
              </a:buClr>
              <a:buSzPts val="20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4"/>
        <p:cNvGrpSpPr/>
        <p:nvPr/>
      </p:nvGrpSpPr>
      <p:grpSpPr>
        <a:xfrm>
          <a:off x="0" y="0"/>
          <a:ext cx="0" cy="0"/>
          <a:chOff x="0" y="0"/>
          <a:chExt cx="0" cy="0"/>
        </a:xfrm>
      </p:grpSpPr>
      <p:sp>
        <p:nvSpPr>
          <p:cNvPr id="755" name="Google Shape;755;p119"/>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6" name="Google Shape;756;p119"/>
          <p:cNvSpPr txBox="1">
            <a:spLocks noGrp="1"/>
          </p:cNvSpPr>
          <p:nvPr>
            <p:ph type="body" idx="1"/>
          </p:nvPr>
        </p:nvSpPr>
        <p:spPr>
          <a:xfrm>
            <a:off x="519077" y="1298448"/>
            <a:ext cx="8893558" cy="437070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7" name="Google Shape;757;p119"/>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alpha val="0"/>
          </a:schemeClr>
        </a:solidFill>
        <a:effectLst/>
      </p:bgPr>
    </p:bg>
    <p:spTree>
      <p:nvGrpSpPr>
        <p:cNvPr id="1" name="Shape 758"/>
        <p:cNvGrpSpPr/>
        <p:nvPr/>
      </p:nvGrpSpPr>
      <p:grpSpPr>
        <a:xfrm>
          <a:off x="0" y="0"/>
          <a:ext cx="0" cy="0"/>
          <a:chOff x="0" y="0"/>
          <a:chExt cx="0" cy="0"/>
        </a:xfrm>
      </p:grpSpPr>
      <p:pic>
        <p:nvPicPr>
          <p:cNvPr id="759" name="Google Shape;759;p120"/>
          <p:cNvPicPr preferRelativeResize="0"/>
          <p:nvPr/>
        </p:nvPicPr>
        <p:blipFill rotWithShape="1">
          <a:blip r:embed="rId2">
            <a:alphaModFix/>
          </a:blip>
          <a:srcRect/>
          <a:stretch/>
        </p:blipFill>
        <p:spPr>
          <a:xfrm flipH="1">
            <a:off x="-1" y="1"/>
            <a:ext cx="10287000" cy="6858000"/>
          </a:xfrm>
          <a:prstGeom prst="rect">
            <a:avLst/>
          </a:prstGeom>
          <a:noFill/>
          <a:ln>
            <a:noFill/>
          </a:ln>
        </p:spPr>
      </p:pic>
      <p:sp>
        <p:nvSpPr>
          <p:cNvPr id="760" name="Google Shape;760;p120"/>
          <p:cNvSpPr/>
          <p:nvPr/>
        </p:nvSpPr>
        <p:spPr>
          <a:xfrm>
            <a:off x="-1" y="2"/>
            <a:ext cx="10286999" cy="6857999"/>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Times New Roman"/>
              <a:ea typeface="Times New Roman"/>
              <a:cs typeface="Times New Roman"/>
              <a:sym typeface="Times New Roman"/>
            </a:endParaRPr>
          </a:p>
        </p:txBody>
      </p:sp>
      <p:sp>
        <p:nvSpPr>
          <p:cNvPr id="761" name="Google Shape;761;p120"/>
          <p:cNvSpPr/>
          <p:nvPr/>
        </p:nvSpPr>
        <p:spPr>
          <a:xfrm>
            <a:off x="0" y="4264211"/>
            <a:ext cx="10287000" cy="1121525"/>
          </a:xfrm>
          <a:prstGeom prst="rect">
            <a:avLst/>
          </a:prstGeom>
          <a:gradFill>
            <a:gsLst>
              <a:gs pos="0">
                <a:srgbClr val="006325">
                  <a:alpha val="80000"/>
                </a:srgbClr>
              </a:gs>
              <a:gs pos="100000">
                <a:srgbClr val="00A94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Times New Roman"/>
              <a:ea typeface="Times New Roman"/>
              <a:cs typeface="Times New Roman"/>
              <a:sym typeface="Times New Roman"/>
            </a:endParaRPr>
          </a:p>
        </p:txBody>
      </p:sp>
      <p:sp>
        <p:nvSpPr>
          <p:cNvPr id="762" name="Google Shape;762;p120"/>
          <p:cNvSpPr txBox="1">
            <a:spLocks noGrp="1"/>
          </p:cNvSpPr>
          <p:nvPr>
            <p:ph type="title"/>
          </p:nvPr>
        </p:nvSpPr>
        <p:spPr>
          <a:xfrm>
            <a:off x="770547" y="4264211"/>
            <a:ext cx="8786005" cy="11215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Arial"/>
              <a:buNone/>
              <a:defRPr sz="3600" b="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3" name="Google Shape;763;p120"/>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64" name="Google Shape;764;p120"/>
          <p:cNvPicPr preferRelativeResize="0"/>
          <p:nvPr/>
        </p:nvPicPr>
        <p:blipFill rotWithShape="1">
          <a:blip r:embed="rId3">
            <a:alphaModFix/>
          </a:blip>
          <a:srcRect/>
          <a:stretch/>
        </p:blipFill>
        <p:spPr>
          <a:xfrm>
            <a:off x="8293844" y="6506649"/>
            <a:ext cx="1752638" cy="1831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fade">
                                      <p:cBhvr>
                                        <p:cTn id="7" dur="500"/>
                                        <p:tgtEl>
                                          <p:spTgt spid="761"/>
                                        </p:tgtEl>
                                      </p:cBhvr>
                                    </p:animEffect>
                                  </p:childTnLst>
                                </p:cTn>
                              </p:par>
                              <p:par>
                                <p:cTn id="8" presetID="10" presetClass="entr" presetSubtype="0" fill="hold" nodeType="withEffect">
                                  <p:stCondLst>
                                    <p:cond delay="500"/>
                                  </p:stCondLst>
                                  <p:childTnLst>
                                    <p:set>
                                      <p:cBhvr>
                                        <p:cTn id="9" dur="1" fill="hold">
                                          <p:stCondLst>
                                            <p:cond delay="0"/>
                                          </p:stCondLst>
                                        </p:cTn>
                                        <p:tgtEl>
                                          <p:spTgt spid="762"/>
                                        </p:tgtEl>
                                        <p:attrNameLst>
                                          <p:attrName>style.visibility</p:attrName>
                                        </p:attrNameLst>
                                      </p:cBhvr>
                                      <p:to>
                                        <p:strVal val="visible"/>
                                      </p:to>
                                    </p:set>
                                    <p:animEffect transition="in" filter="fade">
                                      <p:cBhvr>
                                        <p:cTn id="10" dur="5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5"/>
        <p:cNvGrpSpPr/>
        <p:nvPr/>
      </p:nvGrpSpPr>
      <p:grpSpPr>
        <a:xfrm>
          <a:off x="0" y="0"/>
          <a:ext cx="0" cy="0"/>
          <a:chOff x="0" y="0"/>
          <a:chExt cx="0" cy="0"/>
        </a:xfrm>
      </p:grpSpPr>
      <p:sp>
        <p:nvSpPr>
          <p:cNvPr id="766" name="Google Shape;766;p121"/>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21"/>
          <p:cNvSpPr txBox="1">
            <a:spLocks noGrp="1"/>
          </p:cNvSpPr>
          <p:nvPr>
            <p:ph type="body" idx="1"/>
          </p:nvPr>
        </p:nvSpPr>
        <p:spPr>
          <a:xfrm>
            <a:off x="637581" y="1301750"/>
            <a:ext cx="4437494" cy="437070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68" name="Google Shape;768;p121"/>
          <p:cNvSpPr txBox="1">
            <a:spLocks noGrp="1"/>
          </p:cNvSpPr>
          <p:nvPr>
            <p:ph type="body" idx="2"/>
          </p:nvPr>
        </p:nvSpPr>
        <p:spPr>
          <a:xfrm>
            <a:off x="5229225" y="1301750"/>
            <a:ext cx="4543425" cy="437070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69" name="Google Shape;769;p121"/>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0"/>
        <p:cNvGrpSpPr/>
        <p:nvPr/>
      </p:nvGrpSpPr>
      <p:grpSpPr>
        <a:xfrm>
          <a:off x="0" y="0"/>
          <a:ext cx="0" cy="0"/>
          <a:chOff x="0" y="0"/>
          <a:chExt cx="0" cy="0"/>
        </a:xfrm>
      </p:grpSpPr>
      <p:sp>
        <p:nvSpPr>
          <p:cNvPr id="771" name="Google Shape;771;p122"/>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2" name="Google Shape;772;p122"/>
          <p:cNvSpPr txBox="1">
            <a:spLocks noGrp="1"/>
          </p:cNvSpPr>
          <p:nvPr>
            <p:ph type="body" idx="1"/>
          </p:nvPr>
        </p:nvSpPr>
        <p:spPr>
          <a:xfrm>
            <a:off x="637581" y="1754469"/>
            <a:ext cx="4505920"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73" name="Google Shape;773;p122"/>
          <p:cNvSpPr txBox="1">
            <a:spLocks noGrp="1"/>
          </p:cNvSpPr>
          <p:nvPr>
            <p:ph type="body" idx="2"/>
          </p:nvPr>
        </p:nvSpPr>
        <p:spPr>
          <a:xfrm>
            <a:off x="637581" y="2394231"/>
            <a:ext cx="4505920"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74" name="Google Shape;774;p122"/>
          <p:cNvSpPr txBox="1">
            <a:spLocks noGrp="1"/>
          </p:cNvSpPr>
          <p:nvPr>
            <p:ph type="body" idx="3"/>
          </p:nvPr>
        </p:nvSpPr>
        <p:spPr>
          <a:xfrm>
            <a:off x="5225654" y="1754469"/>
            <a:ext cx="454699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75" name="Google Shape;775;p122"/>
          <p:cNvSpPr txBox="1">
            <a:spLocks noGrp="1"/>
          </p:cNvSpPr>
          <p:nvPr>
            <p:ph type="body" idx="4"/>
          </p:nvPr>
        </p:nvSpPr>
        <p:spPr>
          <a:xfrm>
            <a:off x="5225654" y="2394231"/>
            <a:ext cx="454699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76" name="Google Shape;776;p122"/>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7"/>
        <p:cNvGrpSpPr/>
        <p:nvPr/>
      </p:nvGrpSpPr>
      <p:grpSpPr>
        <a:xfrm>
          <a:off x="0" y="0"/>
          <a:ext cx="0" cy="0"/>
          <a:chOff x="0" y="0"/>
          <a:chExt cx="0" cy="0"/>
        </a:xfrm>
      </p:grpSpPr>
      <p:sp>
        <p:nvSpPr>
          <p:cNvPr id="778" name="Google Shape;778;p123"/>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23"/>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780"/>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7"/>
        <p:cNvGrpSpPr/>
        <p:nvPr/>
      </p:nvGrpSpPr>
      <p:grpSpPr>
        <a:xfrm>
          <a:off x="0" y="0"/>
          <a:ext cx="0" cy="0"/>
          <a:chOff x="0" y="0"/>
          <a:chExt cx="0" cy="0"/>
        </a:xfrm>
      </p:grpSpPr>
      <p:sp>
        <p:nvSpPr>
          <p:cNvPr id="788" name="Google Shape;788;p12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9" name="Google Shape;789;p12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0" name="Google Shape;790;p12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1"/>
        <p:cNvGrpSpPr/>
        <p:nvPr/>
      </p:nvGrpSpPr>
      <p:grpSpPr>
        <a:xfrm>
          <a:off x="0" y="0"/>
          <a:ext cx="0" cy="0"/>
          <a:chOff x="0" y="0"/>
          <a:chExt cx="0" cy="0"/>
        </a:xfrm>
      </p:grpSpPr>
      <p:sp>
        <p:nvSpPr>
          <p:cNvPr id="792" name="Google Shape;792;p127"/>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3" name="Google Shape;793;p127"/>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794" name="Google Shape;794;p12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12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2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2" name="Google Shape;82;p1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7"/>
        <p:cNvGrpSpPr/>
        <p:nvPr/>
      </p:nvGrpSpPr>
      <p:grpSpPr>
        <a:xfrm>
          <a:off x="0" y="0"/>
          <a:ext cx="0" cy="0"/>
          <a:chOff x="0" y="0"/>
          <a:chExt cx="0" cy="0"/>
        </a:xfrm>
      </p:grpSpPr>
      <p:sp>
        <p:nvSpPr>
          <p:cNvPr id="798" name="Google Shape;798;p12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9" name="Google Shape;799;p128"/>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00" name="Google Shape;800;p12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2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2" name="Google Shape;802;p12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3"/>
        <p:cNvGrpSpPr/>
        <p:nvPr/>
      </p:nvGrpSpPr>
      <p:grpSpPr>
        <a:xfrm>
          <a:off x="0" y="0"/>
          <a:ext cx="0" cy="0"/>
          <a:chOff x="0" y="0"/>
          <a:chExt cx="0" cy="0"/>
        </a:xfrm>
      </p:grpSpPr>
      <p:sp>
        <p:nvSpPr>
          <p:cNvPr id="804" name="Google Shape;804;p129"/>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5" name="Google Shape;805;p129"/>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806" name="Google Shape;806;p12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2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2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9"/>
        <p:cNvGrpSpPr/>
        <p:nvPr/>
      </p:nvGrpSpPr>
      <p:grpSpPr>
        <a:xfrm>
          <a:off x="0" y="0"/>
          <a:ext cx="0" cy="0"/>
          <a:chOff x="0" y="0"/>
          <a:chExt cx="0" cy="0"/>
        </a:xfrm>
      </p:grpSpPr>
      <p:sp>
        <p:nvSpPr>
          <p:cNvPr id="810" name="Google Shape;810;p13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1" name="Google Shape;811;p130"/>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812" name="Google Shape;812;p130"/>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813" name="Google Shape;813;p13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3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3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6"/>
        <p:cNvGrpSpPr/>
        <p:nvPr/>
      </p:nvGrpSpPr>
      <p:grpSpPr>
        <a:xfrm>
          <a:off x="0" y="0"/>
          <a:ext cx="0" cy="0"/>
          <a:chOff x="0" y="0"/>
          <a:chExt cx="0" cy="0"/>
        </a:xfrm>
      </p:grpSpPr>
      <p:sp>
        <p:nvSpPr>
          <p:cNvPr id="817" name="Google Shape;817;p131"/>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8" name="Google Shape;818;p131"/>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819" name="Google Shape;819;p131"/>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820" name="Google Shape;820;p131"/>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821" name="Google Shape;821;p131"/>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822" name="Google Shape;822;p13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3" name="Google Shape;823;p13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4" name="Google Shape;824;p13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5"/>
        <p:cNvGrpSpPr/>
        <p:nvPr/>
      </p:nvGrpSpPr>
      <p:grpSpPr>
        <a:xfrm>
          <a:off x="0" y="0"/>
          <a:ext cx="0" cy="0"/>
          <a:chOff x="0" y="0"/>
          <a:chExt cx="0" cy="0"/>
        </a:xfrm>
      </p:grpSpPr>
      <p:sp>
        <p:nvSpPr>
          <p:cNvPr id="826" name="Google Shape;826;p13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7" name="Google Shape;827;p13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8" name="Google Shape;828;p13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9" name="Google Shape;829;p13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0"/>
        <p:cNvGrpSpPr/>
        <p:nvPr/>
      </p:nvGrpSpPr>
      <p:grpSpPr>
        <a:xfrm>
          <a:off x="0" y="0"/>
          <a:ext cx="0" cy="0"/>
          <a:chOff x="0" y="0"/>
          <a:chExt cx="0" cy="0"/>
        </a:xfrm>
      </p:grpSpPr>
      <p:sp>
        <p:nvSpPr>
          <p:cNvPr id="831" name="Google Shape;831;p133"/>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2" name="Google Shape;832;p133"/>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833" name="Google Shape;833;p133"/>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834" name="Google Shape;834;p13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5" name="Google Shape;835;p13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6" name="Google Shape;836;p13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7"/>
        <p:cNvGrpSpPr/>
        <p:nvPr/>
      </p:nvGrpSpPr>
      <p:grpSpPr>
        <a:xfrm>
          <a:off x="0" y="0"/>
          <a:ext cx="0" cy="0"/>
          <a:chOff x="0" y="0"/>
          <a:chExt cx="0" cy="0"/>
        </a:xfrm>
      </p:grpSpPr>
      <p:sp>
        <p:nvSpPr>
          <p:cNvPr id="838" name="Google Shape;838;p134"/>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9" name="Google Shape;839;p134"/>
          <p:cNvSpPr>
            <a:spLocks noGrp="1"/>
          </p:cNvSpPr>
          <p:nvPr>
            <p:ph type="pic" idx="2"/>
          </p:nvPr>
        </p:nvSpPr>
        <p:spPr>
          <a:xfrm>
            <a:off x="2016125" y="612775"/>
            <a:ext cx="6172200" cy="4114800"/>
          </a:xfrm>
          <a:prstGeom prst="rect">
            <a:avLst/>
          </a:prstGeom>
          <a:noFill/>
          <a:ln>
            <a:noFill/>
          </a:ln>
        </p:spPr>
      </p:sp>
      <p:sp>
        <p:nvSpPr>
          <p:cNvPr id="840" name="Google Shape;840;p134"/>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841" name="Google Shape;841;p13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2" name="Google Shape;842;p13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3" name="Google Shape;843;p13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4"/>
        <p:cNvGrpSpPr/>
        <p:nvPr/>
      </p:nvGrpSpPr>
      <p:grpSpPr>
        <a:xfrm>
          <a:off x="0" y="0"/>
          <a:ext cx="0" cy="0"/>
          <a:chOff x="0" y="0"/>
          <a:chExt cx="0" cy="0"/>
        </a:xfrm>
      </p:grpSpPr>
      <p:sp>
        <p:nvSpPr>
          <p:cNvPr id="845" name="Google Shape;845;p13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6" name="Google Shape;846;p135"/>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47" name="Google Shape;847;p13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8" name="Google Shape;848;p13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9" name="Google Shape;849;p13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0"/>
        <p:cNvGrpSpPr/>
        <p:nvPr/>
      </p:nvGrpSpPr>
      <p:grpSpPr>
        <a:xfrm>
          <a:off x="0" y="0"/>
          <a:ext cx="0" cy="0"/>
          <a:chOff x="0" y="0"/>
          <a:chExt cx="0" cy="0"/>
        </a:xfrm>
      </p:grpSpPr>
      <p:sp>
        <p:nvSpPr>
          <p:cNvPr id="851" name="Google Shape;851;p136"/>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2" name="Google Shape;852;p136"/>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53" name="Google Shape;853;p13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4" name="Google Shape;854;p13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5" name="Google Shape;855;p13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56"/>
        <p:cNvGrpSpPr/>
        <p:nvPr/>
      </p:nvGrpSpPr>
      <p:grpSpPr>
        <a:xfrm>
          <a:off x="0" y="0"/>
          <a:ext cx="0" cy="0"/>
          <a:chOff x="0" y="0"/>
          <a:chExt cx="0" cy="0"/>
        </a:xfrm>
      </p:grpSpPr>
      <p:sp>
        <p:nvSpPr>
          <p:cNvPr id="857" name="Google Shape;857;p137"/>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58" name="Google Shape;858;p13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9" name="Google Shape;859;p13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0" name="Google Shape;860;p13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4"/>
          <p:cNvSpPr>
            <a:spLocks noGrp="1"/>
          </p:cNvSpPr>
          <p:nvPr>
            <p:ph type="clipArt" idx="2"/>
          </p:nvPr>
        </p:nvSpPr>
        <p:spPr>
          <a:xfrm>
            <a:off x="762080" y="1981200"/>
            <a:ext cx="4295775" cy="4114800"/>
          </a:xfrm>
          <a:prstGeom prst="rect">
            <a:avLst/>
          </a:prstGeom>
          <a:noFill/>
          <a:ln>
            <a:noFill/>
          </a:ln>
        </p:spPr>
      </p:sp>
      <p:sp>
        <p:nvSpPr>
          <p:cNvPr id="88" name="Google Shape;88;p14"/>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9" name="Google Shape;89;p1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861"/>
        <p:cNvGrpSpPr/>
        <p:nvPr/>
      </p:nvGrpSpPr>
      <p:grpSpPr>
        <a:xfrm>
          <a:off x="0" y="0"/>
          <a:ext cx="0" cy="0"/>
          <a:chOff x="0" y="0"/>
          <a:chExt cx="0" cy="0"/>
        </a:xfrm>
      </p:grpSpPr>
      <p:sp>
        <p:nvSpPr>
          <p:cNvPr id="862" name="Google Shape;862;p13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3" name="Google Shape;863;p138"/>
          <p:cNvSpPr>
            <a:spLocks noGrp="1"/>
          </p:cNvSpPr>
          <p:nvPr>
            <p:ph type="clipArt" idx="2"/>
          </p:nvPr>
        </p:nvSpPr>
        <p:spPr>
          <a:xfrm>
            <a:off x="762080" y="1981200"/>
            <a:ext cx="4295775" cy="4114800"/>
          </a:xfrm>
          <a:prstGeom prst="rect">
            <a:avLst/>
          </a:prstGeom>
          <a:noFill/>
          <a:ln>
            <a:noFill/>
          </a:ln>
        </p:spPr>
      </p:sp>
      <p:sp>
        <p:nvSpPr>
          <p:cNvPr id="864" name="Google Shape;864;p138"/>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65" name="Google Shape;865;p13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6" name="Google Shape;866;p13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7" name="Google Shape;867;p13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868"/>
        <p:cNvGrpSpPr/>
        <p:nvPr/>
      </p:nvGrpSpPr>
      <p:grpSpPr>
        <a:xfrm>
          <a:off x="0" y="0"/>
          <a:ext cx="0" cy="0"/>
          <a:chOff x="0" y="0"/>
          <a:chExt cx="0" cy="0"/>
        </a:xfrm>
      </p:grpSpPr>
      <p:sp>
        <p:nvSpPr>
          <p:cNvPr id="869" name="Google Shape;869;p13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0" name="Google Shape;870;p13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1" name="Google Shape;871;p13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2" name="Google Shape;872;p13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873"/>
        <p:cNvGrpSpPr/>
        <p:nvPr/>
      </p:nvGrpSpPr>
      <p:grpSpPr>
        <a:xfrm>
          <a:off x="0" y="0"/>
          <a:ext cx="0" cy="0"/>
          <a:chOff x="0" y="0"/>
          <a:chExt cx="0" cy="0"/>
        </a:xfrm>
      </p:grpSpPr>
      <p:sp>
        <p:nvSpPr>
          <p:cNvPr id="874" name="Google Shape;874;p14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5" name="Google Shape;875;p140"/>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76" name="Google Shape;876;p140"/>
          <p:cNvSpPr>
            <a:spLocks noGrp="1"/>
          </p:cNvSpPr>
          <p:nvPr>
            <p:ph type="clipArt" idx="2"/>
          </p:nvPr>
        </p:nvSpPr>
        <p:spPr>
          <a:xfrm>
            <a:off x="5210242" y="1981200"/>
            <a:ext cx="4295775" cy="4114800"/>
          </a:xfrm>
          <a:prstGeom prst="rect">
            <a:avLst/>
          </a:prstGeom>
          <a:noFill/>
          <a:ln>
            <a:noFill/>
          </a:ln>
        </p:spPr>
      </p:sp>
      <p:sp>
        <p:nvSpPr>
          <p:cNvPr id="877" name="Google Shape;877;p14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8" name="Google Shape;878;p14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9" name="Google Shape;879;p14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880"/>
        <p:cNvGrpSpPr/>
        <p:nvPr/>
      </p:nvGrpSpPr>
      <p:grpSpPr>
        <a:xfrm>
          <a:off x="0" y="0"/>
          <a:ext cx="0" cy="0"/>
          <a:chOff x="0" y="0"/>
          <a:chExt cx="0" cy="0"/>
        </a:xfrm>
      </p:grpSpPr>
      <p:sp>
        <p:nvSpPr>
          <p:cNvPr id="881" name="Google Shape;881;p14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2" name="Google Shape;882;p141"/>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3" name="Google Shape;883;p141"/>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4" name="Google Shape;884;p141"/>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5" name="Google Shape;885;p14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6" name="Google Shape;886;p14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7" name="Google Shape;887;p14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 name="Google Shape;94;p1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 name="Google Shape;99;p16"/>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0" name="Google Shape;100;p16"/>
          <p:cNvSpPr>
            <a:spLocks noGrp="1"/>
          </p:cNvSpPr>
          <p:nvPr>
            <p:ph type="clipArt" idx="2"/>
          </p:nvPr>
        </p:nvSpPr>
        <p:spPr>
          <a:xfrm>
            <a:off x="5210242" y="1981200"/>
            <a:ext cx="4295775" cy="4114800"/>
          </a:xfrm>
          <a:prstGeom prst="rect">
            <a:avLst/>
          </a:prstGeom>
          <a:noFill/>
          <a:ln>
            <a:noFill/>
          </a:ln>
        </p:spPr>
      </p:sp>
      <p:sp>
        <p:nvSpPr>
          <p:cNvPr id="101" name="Google Shape;101;p1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 name="Google Shape;106;p17"/>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7" name="Google Shape;107;p17"/>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8" name="Google Shape;108;p17"/>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9" name="Google Shape;109;p1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19"/>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1" name="Google Shape;121;p1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 name="Google Shape;126;p2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19" name="Google Shape;19;p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p22"/>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22"/>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136" name="Google Shape;136;p2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1" name="Google Shape;141;p23"/>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142" name="Google Shape;142;p2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7" name="Google Shape;147;p24"/>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148" name="Google Shape;148;p24"/>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149" name="Google Shape;149;p2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4" name="Google Shape;154;p25"/>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155" name="Google Shape;155;p25"/>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156" name="Google Shape;156;p25"/>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157" name="Google Shape;157;p25"/>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158" name="Google Shape;158;p2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3" name="Google Shape;163;p26"/>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164" name="Google Shape;164;p26"/>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165" name="Google Shape;165;p2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0" name="Google Shape;170;p27"/>
          <p:cNvSpPr>
            <a:spLocks noGrp="1"/>
          </p:cNvSpPr>
          <p:nvPr>
            <p:ph type="pic" idx="2"/>
          </p:nvPr>
        </p:nvSpPr>
        <p:spPr>
          <a:xfrm>
            <a:off x="2016125" y="612775"/>
            <a:ext cx="6172200" cy="4114800"/>
          </a:xfrm>
          <a:prstGeom prst="rect">
            <a:avLst/>
          </a:prstGeom>
          <a:noFill/>
          <a:ln>
            <a:noFill/>
          </a:ln>
        </p:spPr>
      </p:sp>
      <p:sp>
        <p:nvSpPr>
          <p:cNvPr id="171" name="Google Shape;171;p27"/>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172" name="Google Shape;172;p2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7" name="Google Shape;177;p28"/>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78" name="Google Shape;178;p2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 name="Google Shape;183;p29"/>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4" name="Google Shape;184;p2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87"/>
        <p:cNvGrpSpPr/>
        <p:nvPr/>
      </p:nvGrpSpPr>
      <p:grpSpPr>
        <a:xfrm>
          <a:off x="0" y="0"/>
          <a:ext cx="0" cy="0"/>
          <a:chOff x="0" y="0"/>
          <a:chExt cx="0" cy="0"/>
        </a:xfrm>
      </p:grpSpPr>
      <p:sp>
        <p:nvSpPr>
          <p:cNvPr id="188" name="Google Shape;188;p30"/>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9" name="Google Shape;189;p3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4" name="Google Shape;194;p31"/>
          <p:cNvSpPr>
            <a:spLocks noGrp="1"/>
          </p:cNvSpPr>
          <p:nvPr>
            <p:ph type="clipArt" idx="2"/>
          </p:nvPr>
        </p:nvSpPr>
        <p:spPr>
          <a:xfrm>
            <a:off x="762080" y="1981200"/>
            <a:ext cx="4295775" cy="4114800"/>
          </a:xfrm>
          <a:prstGeom prst="rect">
            <a:avLst/>
          </a:prstGeom>
          <a:noFill/>
          <a:ln>
            <a:noFill/>
          </a:ln>
        </p:spPr>
      </p:sp>
      <p:sp>
        <p:nvSpPr>
          <p:cNvPr id="195" name="Google Shape;195;p31"/>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96" name="Google Shape;196;p3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5" name="Google Shape;25;p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3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6" name="Google Shape;206;p33"/>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07" name="Google Shape;207;p33"/>
          <p:cNvSpPr>
            <a:spLocks noGrp="1"/>
          </p:cNvSpPr>
          <p:nvPr>
            <p:ph type="clipArt" idx="2"/>
          </p:nvPr>
        </p:nvSpPr>
        <p:spPr>
          <a:xfrm>
            <a:off x="5210242" y="1981200"/>
            <a:ext cx="4295775" cy="4114800"/>
          </a:xfrm>
          <a:prstGeom prst="rect">
            <a:avLst/>
          </a:prstGeom>
          <a:noFill/>
          <a:ln>
            <a:noFill/>
          </a:ln>
        </p:spPr>
      </p:sp>
      <p:sp>
        <p:nvSpPr>
          <p:cNvPr id="208" name="Google Shape;208;p3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3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3" name="Google Shape;213;p34"/>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4" name="Google Shape;214;p34"/>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5" name="Google Shape;215;p34"/>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6" name="Google Shape;216;p3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219"/>
        <p:cNvGrpSpPr/>
        <p:nvPr/>
      </p:nvGrpSpPr>
      <p:grpSpPr>
        <a:xfrm>
          <a:off x="0" y="0"/>
          <a:ext cx="0" cy="0"/>
          <a:chOff x="0" y="0"/>
          <a:chExt cx="0" cy="0"/>
        </a:xfrm>
      </p:grpSpPr>
      <p:pic>
        <p:nvPicPr>
          <p:cNvPr id="220" name="Google Shape;220;p35" descr="GoldBack.cw.jpg"/>
          <p:cNvPicPr preferRelativeResize="0"/>
          <p:nvPr/>
        </p:nvPicPr>
        <p:blipFill rotWithShape="1">
          <a:blip r:embed="rId2">
            <a:alphaModFix/>
          </a:blip>
          <a:srcRect/>
          <a:stretch/>
        </p:blipFill>
        <p:spPr>
          <a:xfrm>
            <a:off x="2" y="1"/>
            <a:ext cx="9153525" cy="6845300"/>
          </a:xfrm>
          <a:prstGeom prst="rect">
            <a:avLst/>
          </a:prstGeom>
          <a:noFill/>
          <a:ln>
            <a:noFill/>
          </a:ln>
        </p:spPr>
      </p:pic>
      <p:pic>
        <p:nvPicPr>
          <p:cNvPr id="221" name="Google Shape;221;p35" descr="Bar.jpg"/>
          <p:cNvPicPr preferRelativeResize="0"/>
          <p:nvPr/>
        </p:nvPicPr>
        <p:blipFill rotWithShape="1">
          <a:blip r:embed="rId3">
            <a:alphaModFix/>
          </a:blip>
          <a:srcRect/>
          <a:stretch/>
        </p:blipFill>
        <p:spPr>
          <a:xfrm>
            <a:off x="2" y="6715126"/>
            <a:ext cx="9153525" cy="153988"/>
          </a:xfrm>
          <a:prstGeom prst="rect">
            <a:avLst/>
          </a:prstGeom>
          <a:noFill/>
          <a:ln>
            <a:noFill/>
          </a:ln>
        </p:spPr>
      </p:pic>
      <p:sp>
        <p:nvSpPr>
          <p:cNvPr id="222" name="Google Shape;222;p35"/>
          <p:cNvSpPr txBox="1">
            <a:spLocks noGrp="1"/>
          </p:cNvSpPr>
          <p:nvPr>
            <p:ph type="ctrTitle"/>
          </p:nvPr>
        </p:nvSpPr>
        <p:spPr>
          <a:xfrm>
            <a:off x="851535" y="73025"/>
            <a:ext cx="8572500" cy="1070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b="0">
                <a:solidFill>
                  <a:srgbClr val="003F78"/>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35"/>
          <p:cNvSpPr txBox="1">
            <a:spLocks noGrp="1"/>
          </p:cNvSpPr>
          <p:nvPr>
            <p:ph type="body" idx="1"/>
          </p:nvPr>
        </p:nvSpPr>
        <p:spPr>
          <a:xfrm>
            <a:off x="851535" y="1295400"/>
            <a:ext cx="8572500" cy="2773500"/>
          </a:xfrm>
          <a:prstGeom prst="rect">
            <a:avLst/>
          </a:prstGeom>
          <a:noFill/>
          <a:ln>
            <a:noFill/>
          </a:ln>
        </p:spPr>
        <p:txBody>
          <a:bodyPr spcFirstLastPara="1" wrap="square" lIns="91425" tIns="45700" rIns="91425" bIns="45700" anchor="t" anchorCtr="0">
            <a:noAutofit/>
          </a:bodyPr>
          <a:lstStyle>
            <a:lvl1pPr marL="457200" lvl="0" indent="-469900" algn="l" rtl="0">
              <a:spcBef>
                <a:spcPts val="760"/>
              </a:spcBef>
              <a:spcAft>
                <a:spcPts val="0"/>
              </a:spcAft>
              <a:buClr>
                <a:srgbClr val="003F78"/>
              </a:buClr>
              <a:buSzPts val="3800"/>
              <a:buChar char="•"/>
              <a:defRPr sz="3800"/>
            </a:lvl1pPr>
            <a:lvl2pPr marL="914400" lvl="1" indent="-444500" algn="l" rtl="0">
              <a:spcBef>
                <a:spcPts val="680"/>
              </a:spcBef>
              <a:spcAft>
                <a:spcPts val="0"/>
              </a:spcAft>
              <a:buClr>
                <a:schemeClr val="dk1"/>
              </a:buClr>
              <a:buSzPts val="3400"/>
              <a:buChar char="–"/>
              <a:defRPr sz="3400"/>
            </a:lvl2pPr>
            <a:lvl3pPr marL="1371600" lvl="2" indent="-419100" algn="l" rtl="0">
              <a:spcBef>
                <a:spcPts val="600"/>
              </a:spcBef>
              <a:spcAft>
                <a:spcPts val="0"/>
              </a:spcAft>
              <a:buClr>
                <a:schemeClr val="dk1"/>
              </a:buClr>
              <a:buSzPts val="3000"/>
              <a:buChar char="•"/>
              <a:defRPr sz="3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24" name="Google Shape;224;p35"/>
          <p:cNvSpPr txBox="1">
            <a:spLocks noGrp="1"/>
          </p:cNvSpPr>
          <p:nvPr>
            <p:ph type="sldNum" idx="12"/>
          </p:nvPr>
        </p:nvSpPr>
        <p:spPr>
          <a:xfrm>
            <a:off x="7699227" y="6236710"/>
            <a:ext cx="24003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1pPr>
            <a:lvl2pPr marL="0" marR="0" lvl="1"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2pPr>
            <a:lvl3pPr marL="0" marR="0" lvl="2"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3pPr>
            <a:lvl4pPr marL="0" marR="0" lvl="3"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4pPr>
            <a:lvl5pPr marL="0" marR="0" lvl="4"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5pPr>
            <a:lvl6pPr marL="0" marR="0" lvl="5"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6pPr>
            <a:lvl7pPr marL="0" marR="0" lvl="6"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7pPr>
            <a:lvl8pPr marL="0" marR="0" lvl="7"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8pPr>
            <a:lvl9pPr marL="0" marR="0" lvl="8"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8"/>
        <p:cNvGrpSpPr/>
        <p:nvPr/>
      </p:nvGrpSpPr>
      <p:grpSpPr>
        <a:xfrm>
          <a:off x="0" y="0"/>
          <a:ext cx="0" cy="0"/>
          <a:chOff x="0" y="0"/>
          <a:chExt cx="0" cy="0"/>
        </a:xfrm>
      </p:grpSpPr>
      <p:sp>
        <p:nvSpPr>
          <p:cNvPr id="269" name="Google Shape;269;p37"/>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0"/>
        <p:cNvGrpSpPr/>
        <p:nvPr/>
      </p:nvGrpSpPr>
      <p:grpSpPr>
        <a:xfrm>
          <a:off x="0" y="0"/>
          <a:ext cx="0" cy="0"/>
          <a:chOff x="0" y="0"/>
          <a:chExt cx="0" cy="0"/>
        </a:xfrm>
      </p:grpSpPr>
      <p:sp>
        <p:nvSpPr>
          <p:cNvPr id="271" name="Google Shape;271;p38"/>
          <p:cNvSpPr txBox="1">
            <a:spLocks noGrp="1"/>
          </p:cNvSpPr>
          <p:nvPr>
            <p:ph type="ctrTitle"/>
          </p:nvPr>
        </p:nvSpPr>
        <p:spPr>
          <a:xfrm>
            <a:off x="771525" y="2130426"/>
            <a:ext cx="8743950" cy="1470025"/>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2" name="Google Shape;272;p38"/>
          <p:cNvSpPr txBox="1">
            <a:spLocks noGrp="1"/>
          </p:cNvSpPr>
          <p:nvPr>
            <p:ph type="subTitle" idx="1"/>
          </p:nvPr>
        </p:nvSpPr>
        <p:spPr>
          <a:xfrm>
            <a:off x="1543050" y="3886200"/>
            <a:ext cx="7200900" cy="1752600"/>
          </a:xfrm>
          <a:prstGeom prst="rect">
            <a:avLst/>
          </a:prstGeom>
          <a:noFill/>
          <a:ln>
            <a:noFill/>
          </a:ln>
        </p:spPr>
        <p:txBody>
          <a:bodyPr spcFirstLastPara="1" wrap="square" lIns="90000" tIns="46800" rIns="90000" bIns="46800" anchor="t" anchorCtr="0">
            <a:noAutofit/>
          </a:bodyPr>
          <a:lstStyle>
            <a:lvl1pPr lvl="0" algn="ctr">
              <a:spcBef>
                <a:spcPts val="800"/>
              </a:spcBef>
              <a:spcAft>
                <a:spcPts val="0"/>
              </a:spcAft>
              <a:buSzPts val="3200"/>
              <a:buNone/>
              <a:defRPr/>
            </a:lvl1pPr>
            <a:lvl2pPr lvl="1" algn="ctr">
              <a:spcBef>
                <a:spcPts val="700"/>
              </a:spcBef>
              <a:spcAft>
                <a:spcPts val="0"/>
              </a:spcAft>
              <a:buSzPts val="28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a:endParaRPr/>
          </a:p>
        </p:txBody>
      </p:sp>
      <p:sp>
        <p:nvSpPr>
          <p:cNvPr id="273" name="Google Shape;273;p38"/>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6" name="Google Shape;276;p39"/>
          <p:cNvSpPr txBox="1">
            <a:spLocks noGrp="1"/>
          </p:cNvSpPr>
          <p:nvPr>
            <p:ph type="body" idx="1"/>
          </p:nvPr>
        </p:nvSpPr>
        <p:spPr>
          <a:xfrm>
            <a:off x="514351" y="1600200"/>
            <a:ext cx="9254728" cy="4527550"/>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a:lvl1pPr>
            <a:lvl2pPr marL="914400" lvl="1" indent="-228600" algn="l">
              <a:spcBef>
                <a:spcPts val="700"/>
              </a:spcBef>
              <a:spcAft>
                <a:spcPts val="0"/>
              </a:spcAft>
              <a:buSzPts val="1400"/>
              <a:buNone/>
              <a:defRPr/>
            </a:lvl2pPr>
            <a:lvl3pPr marL="1371600" lvl="2" indent="-228600" algn="l">
              <a:spcBef>
                <a:spcPts val="600"/>
              </a:spcBef>
              <a:spcAft>
                <a:spcPts val="0"/>
              </a:spcAft>
              <a:buSzPts val="1400"/>
              <a:buNone/>
              <a:defRPr/>
            </a:lvl3pPr>
            <a:lvl4pPr marL="1828800" lvl="3" indent="-228600" algn="l">
              <a:spcBef>
                <a:spcPts val="5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77" name="Google Shape;277;p39"/>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812602" y="4406901"/>
            <a:ext cx="8743950" cy="1362075"/>
          </a:xfrm>
          <a:prstGeom prst="rect">
            <a:avLst/>
          </a:prstGeom>
          <a:noFill/>
          <a:ln>
            <a:noFill/>
          </a:ln>
        </p:spPr>
        <p:txBody>
          <a:bodyPr spcFirstLastPara="1" wrap="square" lIns="90000" tIns="46800" rIns="90000" bIns="468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0" name="Google Shape;280;p40"/>
          <p:cNvSpPr txBox="1">
            <a:spLocks noGrp="1"/>
          </p:cNvSpPr>
          <p:nvPr>
            <p:ph type="body" idx="1"/>
          </p:nvPr>
        </p:nvSpPr>
        <p:spPr>
          <a:xfrm>
            <a:off x="812602" y="2906713"/>
            <a:ext cx="8743950" cy="1500187"/>
          </a:xfrm>
          <a:prstGeom prst="rect">
            <a:avLst/>
          </a:prstGeom>
          <a:noFill/>
          <a:ln>
            <a:noFill/>
          </a:ln>
        </p:spPr>
        <p:txBody>
          <a:bodyPr spcFirstLastPara="1" wrap="square" lIns="90000" tIns="46800" rIns="90000" bIns="46800" anchor="b" anchorCtr="0">
            <a:noAutofit/>
          </a:bodyPr>
          <a:lstStyle>
            <a:lvl1pPr marL="457200" lvl="0" indent="-228600" algn="l">
              <a:spcBef>
                <a:spcPts val="800"/>
              </a:spcBef>
              <a:spcAft>
                <a:spcPts val="0"/>
              </a:spcAft>
              <a:buSzPts val="2000"/>
              <a:buNone/>
              <a:defRPr sz="2000"/>
            </a:lvl1pPr>
            <a:lvl2pPr marL="914400" lvl="1" indent="-228600" algn="l">
              <a:spcBef>
                <a:spcPts val="700"/>
              </a:spcBef>
              <a:spcAft>
                <a:spcPts val="0"/>
              </a:spcAft>
              <a:buSzPts val="1800"/>
              <a:buNone/>
              <a:defRPr sz="1800"/>
            </a:lvl2pPr>
            <a:lvl3pPr marL="1371600" lvl="2" indent="-228600" algn="l">
              <a:spcBef>
                <a:spcPts val="600"/>
              </a:spcBef>
              <a:spcAft>
                <a:spcPts val="0"/>
              </a:spcAft>
              <a:buSzPts val="1600"/>
              <a:buNone/>
              <a:defRPr sz="1600"/>
            </a:lvl3pPr>
            <a:lvl4pPr marL="1828800" lvl="3" indent="-228600" algn="l">
              <a:spcBef>
                <a:spcPts val="500"/>
              </a:spcBef>
              <a:spcAft>
                <a:spcPts val="0"/>
              </a:spcAft>
              <a:buSzPts val="1400"/>
              <a:buNone/>
              <a:defRPr sz="1400"/>
            </a:lvl4pPr>
            <a:lvl5pPr marL="2286000" lvl="4" indent="-228600" algn="l">
              <a:spcBef>
                <a:spcPts val="500"/>
              </a:spcBef>
              <a:spcAft>
                <a:spcPts val="0"/>
              </a:spcAft>
              <a:buSzPts val="1400"/>
              <a:buNone/>
              <a:defRPr sz="1400"/>
            </a:lvl5pPr>
            <a:lvl6pPr marL="2743200" lvl="5" indent="-228600" algn="l">
              <a:spcBef>
                <a:spcPts val="500"/>
              </a:spcBef>
              <a:spcAft>
                <a:spcPts val="0"/>
              </a:spcAft>
              <a:buSzPts val="1400"/>
              <a:buNone/>
              <a:defRPr sz="1400"/>
            </a:lvl6pPr>
            <a:lvl7pPr marL="3200400" lvl="6" indent="-228600" algn="l">
              <a:spcBef>
                <a:spcPts val="500"/>
              </a:spcBef>
              <a:spcAft>
                <a:spcPts val="0"/>
              </a:spcAft>
              <a:buSzPts val="1400"/>
              <a:buNone/>
              <a:defRPr sz="1400"/>
            </a:lvl7pPr>
            <a:lvl8pPr marL="3657600" lvl="7" indent="-228600" algn="l">
              <a:spcBef>
                <a:spcPts val="500"/>
              </a:spcBef>
              <a:spcAft>
                <a:spcPts val="0"/>
              </a:spcAft>
              <a:buSzPts val="1400"/>
              <a:buNone/>
              <a:defRPr sz="1400"/>
            </a:lvl8pPr>
            <a:lvl9pPr marL="4114800" lvl="8" indent="-228600" algn="l">
              <a:spcBef>
                <a:spcPts val="500"/>
              </a:spcBef>
              <a:spcAft>
                <a:spcPts val="0"/>
              </a:spcAft>
              <a:buSzPts val="1400"/>
              <a:buNone/>
              <a:defRPr sz="1400"/>
            </a:lvl9pPr>
          </a:lstStyle>
          <a:p>
            <a:endParaRPr/>
          </a:p>
        </p:txBody>
      </p:sp>
      <p:sp>
        <p:nvSpPr>
          <p:cNvPr id="281" name="Google Shape;281;p40"/>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4" name="Google Shape;284;p41"/>
          <p:cNvSpPr txBox="1">
            <a:spLocks noGrp="1"/>
          </p:cNvSpPr>
          <p:nvPr>
            <p:ph type="body" idx="1"/>
          </p:nvPr>
        </p:nvSpPr>
        <p:spPr>
          <a:xfrm>
            <a:off x="514350" y="1600200"/>
            <a:ext cx="4541640" cy="4527550"/>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2800"/>
            </a:lvl1pPr>
            <a:lvl2pPr marL="914400" lvl="1" indent="-228600" algn="l">
              <a:spcBef>
                <a:spcPts val="700"/>
              </a:spcBef>
              <a:spcAft>
                <a:spcPts val="0"/>
              </a:spcAft>
              <a:buSzPts val="1400"/>
              <a:buNone/>
              <a:defRPr sz="2400"/>
            </a:lvl2pPr>
            <a:lvl3pPr marL="1371600" lvl="2" indent="-228600" algn="l">
              <a:spcBef>
                <a:spcPts val="600"/>
              </a:spcBef>
              <a:spcAft>
                <a:spcPts val="0"/>
              </a:spcAft>
              <a:buSzPts val="1400"/>
              <a:buNone/>
              <a:defRPr sz="2000"/>
            </a:lvl3pPr>
            <a:lvl4pPr marL="1828800" lvl="3" indent="-228600" algn="l">
              <a:spcBef>
                <a:spcPts val="500"/>
              </a:spcBef>
              <a:spcAft>
                <a:spcPts val="0"/>
              </a:spcAft>
              <a:buSzPts val="1400"/>
              <a:buNone/>
              <a:defRPr sz="1800"/>
            </a:lvl4pPr>
            <a:lvl5pPr marL="2286000" lvl="4" indent="-228600" algn="l">
              <a:spcBef>
                <a:spcPts val="500"/>
              </a:spcBef>
              <a:spcAft>
                <a:spcPts val="0"/>
              </a:spcAft>
              <a:buSzPts val="1400"/>
              <a:buNone/>
              <a:defRPr sz="1800"/>
            </a:lvl5pPr>
            <a:lvl6pPr marL="2743200" lvl="5" indent="-228600" algn="l">
              <a:spcBef>
                <a:spcPts val="500"/>
              </a:spcBef>
              <a:spcAft>
                <a:spcPts val="0"/>
              </a:spcAft>
              <a:buSzPts val="1400"/>
              <a:buNone/>
              <a:defRPr sz="1800"/>
            </a:lvl6pPr>
            <a:lvl7pPr marL="3200400" lvl="6" indent="-228600" algn="l">
              <a:spcBef>
                <a:spcPts val="500"/>
              </a:spcBef>
              <a:spcAft>
                <a:spcPts val="0"/>
              </a:spcAft>
              <a:buSzPts val="1400"/>
              <a:buNone/>
              <a:defRPr sz="1800"/>
            </a:lvl7pPr>
            <a:lvl8pPr marL="3657600" lvl="7" indent="-228600" algn="l">
              <a:spcBef>
                <a:spcPts val="500"/>
              </a:spcBef>
              <a:spcAft>
                <a:spcPts val="0"/>
              </a:spcAft>
              <a:buSzPts val="1400"/>
              <a:buNone/>
              <a:defRPr sz="1800"/>
            </a:lvl8pPr>
            <a:lvl9pPr marL="4114800" lvl="8" indent="-228600" algn="l">
              <a:spcBef>
                <a:spcPts val="500"/>
              </a:spcBef>
              <a:spcAft>
                <a:spcPts val="0"/>
              </a:spcAft>
              <a:buSzPts val="1400"/>
              <a:buNone/>
              <a:defRPr sz="1800"/>
            </a:lvl9pPr>
          </a:lstStyle>
          <a:p>
            <a:endParaRPr/>
          </a:p>
        </p:txBody>
      </p:sp>
      <p:sp>
        <p:nvSpPr>
          <p:cNvPr id="285" name="Google Shape;285;p41"/>
          <p:cNvSpPr txBox="1">
            <a:spLocks noGrp="1"/>
          </p:cNvSpPr>
          <p:nvPr>
            <p:ph type="body" idx="2"/>
          </p:nvPr>
        </p:nvSpPr>
        <p:spPr>
          <a:xfrm>
            <a:off x="5227439" y="1600200"/>
            <a:ext cx="4541639" cy="4527550"/>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2800"/>
            </a:lvl1pPr>
            <a:lvl2pPr marL="914400" lvl="1" indent="-228600" algn="l">
              <a:spcBef>
                <a:spcPts val="700"/>
              </a:spcBef>
              <a:spcAft>
                <a:spcPts val="0"/>
              </a:spcAft>
              <a:buSzPts val="1400"/>
              <a:buNone/>
              <a:defRPr sz="2400"/>
            </a:lvl2pPr>
            <a:lvl3pPr marL="1371600" lvl="2" indent="-228600" algn="l">
              <a:spcBef>
                <a:spcPts val="600"/>
              </a:spcBef>
              <a:spcAft>
                <a:spcPts val="0"/>
              </a:spcAft>
              <a:buSzPts val="1400"/>
              <a:buNone/>
              <a:defRPr sz="2000"/>
            </a:lvl3pPr>
            <a:lvl4pPr marL="1828800" lvl="3" indent="-228600" algn="l">
              <a:spcBef>
                <a:spcPts val="500"/>
              </a:spcBef>
              <a:spcAft>
                <a:spcPts val="0"/>
              </a:spcAft>
              <a:buSzPts val="1400"/>
              <a:buNone/>
              <a:defRPr sz="1800"/>
            </a:lvl4pPr>
            <a:lvl5pPr marL="2286000" lvl="4" indent="-228600" algn="l">
              <a:spcBef>
                <a:spcPts val="500"/>
              </a:spcBef>
              <a:spcAft>
                <a:spcPts val="0"/>
              </a:spcAft>
              <a:buSzPts val="1400"/>
              <a:buNone/>
              <a:defRPr sz="1800"/>
            </a:lvl5pPr>
            <a:lvl6pPr marL="2743200" lvl="5" indent="-228600" algn="l">
              <a:spcBef>
                <a:spcPts val="500"/>
              </a:spcBef>
              <a:spcAft>
                <a:spcPts val="0"/>
              </a:spcAft>
              <a:buSzPts val="1400"/>
              <a:buNone/>
              <a:defRPr sz="1800"/>
            </a:lvl6pPr>
            <a:lvl7pPr marL="3200400" lvl="6" indent="-228600" algn="l">
              <a:spcBef>
                <a:spcPts val="500"/>
              </a:spcBef>
              <a:spcAft>
                <a:spcPts val="0"/>
              </a:spcAft>
              <a:buSzPts val="1400"/>
              <a:buNone/>
              <a:defRPr sz="1800"/>
            </a:lvl7pPr>
            <a:lvl8pPr marL="3657600" lvl="7" indent="-228600" algn="l">
              <a:spcBef>
                <a:spcPts val="500"/>
              </a:spcBef>
              <a:spcAft>
                <a:spcPts val="0"/>
              </a:spcAft>
              <a:buSzPts val="1400"/>
              <a:buNone/>
              <a:defRPr sz="1800"/>
            </a:lvl8pPr>
            <a:lvl9pPr marL="4114800" lvl="8" indent="-228600" algn="l">
              <a:spcBef>
                <a:spcPts val="500"/>
              </a:spcBef>
              <a:spcAft>
                <a:spcPts val="0"/>
              </a:spcAft>
              <a:buSzPts val="1400"/>
              <a:buNone/>
              <a:defRPr sz="1800"/>
            </a:lvl9pPr>
          </a:lstStyle>
          <a:p>
            <a:endParaRPr/>
          </a:p>
        </p:txBody>
      </p:sp>
      <p:sp>
        <p:nvSpPr>
          <p:cNvPr id="286" name="Google Shape;286;p41"/>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7"/>
        <p:cNvGrpSpPr/>
        <p:nvPr/>
      </p:nvGrpSpPr>
      <p:grpSpPr>
        <a:xfrm>
          <a:off x="0" y="0"/>
          <a:ext cx="0" cy="0"/>
          <a:chOff x="0" y="0"/>
          <a:chExt cx="0" cy="0"/>
        </a:xfrm>
      </p:grpSpPr>
      <p:sp>
        <p:nvSpPr>
          <p:cNvPr id="288" name="Google Shape;288;p42"/>
          <p:cNvSpPr txBox="1">
            <a:spLocks noGrp="1"/>
          </p:cNvSpPr>
          <p:nvPr>
            <p:ph type="title"/>
          </p:nvPr>
        </p:nvSpPr>
        <p:spPr>
          <a:xfrm>
            <a:off x="514350" y="274638"/>
            <a:ext cx="9258300" cy="114300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9" name="Google Shape;289;p42"/>
          <p:cNvSpPr txBox="1">
            <a:spLocks noGrp="1"/>
          </p:cNvSpPr>
          <p:nvPr>
            <p:ph type="body" idx="1"/>
          </p:nvPr>
        </p:nvSpPr>
        <p:spPr>
          <a:xfrm>
            <a:off x="514350" y="1535113"/>
            <a:ext cx="4545212" cy="639762"/>
          </a:xfrm>
          <a:prstGeom prst="rect">
            <a:avLst/>
          </a:prstGeom>
          <a:noFill/>
          <a:ln>
            <a:noFill/>
          </a:ln>
        </p:spPr>
        <p:txBody>
          <a:bodyPr spcFirstLastPara="1" wrap="square" lIns="90000" tIns="46800" rIns="90000" bIns="46800" anchor="b" anchorCtr="0">
            <a:noAutofit/>
          </a:bodyPr>
          <a:lstStyle>
            <a:lvl1pPr marL="457200" lvl="0" indent="-228600" algn="l">
              <a:spcBef>
                <a:spcPts val="800"/>
              </a:spcBef>
              <a:spcAft>
                <a:spcPts val="0"/>
              </a:spcAft>
              <a:buSzPts val="2400"/>
              <a:buNone/>
              <a:defRPr sz="2400" b="1"/>
            </a:lvl1pPr>
            <a:lvl2pPr marL="914400" lvl="1" indent="-228600" algn="l">
              <a:spcBef>
                <a:spcPts val="7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500"/>
              </a:spcBef>
              <a:spcAft>
                <a:spcPts val="0"/>
              </a:spcAft>
              <a:buSzPts val="1600"/>
              <a:buNone/>
              <a:defRPr sz="1600" b="1"/>
            </a:lvl4pPr>
            <a:lvl5pPr marL="2286000" lvl="4" indent="-228600" algn="l">
              <a:spcBef>
                <a:spcPts val="500"/>
              </a:spcBef>
              <a:spcAft>
                <a:spcPts val="0"/>
              </a:spcAft>
              <a:buSzPts val="1600"/>
              <a:buNone/>
              <a:defRPr sz="1600" b="1"/>
            </a:lvl5pPr>
            <a:lvl6pPr marL="2743200" lvl="5" indent="-228600" algn="l">
              <a:spcBef>
                <a:spcPts val="500"/>
              </a:spcBef>
              <a:spcAft>
                <a:spcPts val="0"/>
              </a:spcAft>
              <a:buSzPts val="1600"/>
              <a:buNone/>
              <a:defRPr sz="1600" b="1"/>
            </a:lvl6pPr>
            <a:lvl7pPr marL="3200400" lvl="6" indent="-228600" algn="l">
              <a:spcBef>
                <a:spcPts val="500"/>
              </a:spcBef>
              <a:spcAft>
                <a:spcPts val="0"/>
              </a:spcAft>
              <a:buSzPts val="1600"/>
              <a:buNone/>
              <a:defRPr sz="1600" b="1"/>
            </a:lvl7pPr>
            <a:lvl8pPr marL="3657600" lvl="7" indent="-228600" algn="l">
              <a:spcBef>
                <a:spcPts val="500"/>
              </a:spcBef>
              <a:spcAft>
                <a:spcPts val="0"/>
              </a:spcAft>
              <a:buSzPts val="1600"/>
              <a:buNone/>
              <a:defRPr sz="1600" b="1"/>
            </a:lvl8pPr>
            <a:lvl9pPr marL="4114800" lvl="8" indent="-228600" algn="l">
              <a:spcBef>
                <a:spcPts val="500"/>
              </a:spcBef>
              <a:spcAft>
                <a:spcPts val="0"/>
              </a:spcAft>
              <a:buSzPts val="1600"/>
              <a:buNone/>
              <a:defRPr sz="1600" b="1"/>
            </a:lvl9pPr>
          </a:lstStyle>
          <a:p>
            <a:endParaRPr/>
          </a:p>
        </p:txBody>
      </p:sp>
      <p:sp>
        <p:nvSpPr>
          <p:cNvPr id="290" name="Google Shape;290;p42"/>
          <p:cNvSpPr txBox="1">
            <a:spLocks noGrp="1"/>
          </p:cNvSpPr>
          <p:nvPr>
            <p:ph type="body" idx="2"/>
          </p:nvPr>
        </p:nvSpPr>
        <p:spPr>
          <a:xfrm>
            <a:off x="514350" y="2174875"/>
            <a:ext cx="4545212" cy="3951288"/>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2400"/>
            </a:lvl1pPr>
            <a:lvl2pPr marL="914400" lvl="1" indent="-228600" algn="l">
              <a:spcBef>
                <a:spcPts val="700"/>
              </a:spcBef>
              <a:spcAft>
                <a:spcPts val="0"/>
              </a:spcAft>
              <a:buSzPts val="1400"/>
              <a:buNone/>
              <a:defRPr sz="2000"/>
            </a:lvl2pPr>
            <a:lvl3pPr marL="1371600" lvl="2" indent="-228600" algn="l">
              <a:spcBef>
                <a:spcPts val="600"/>
              </a:spcBef>
              <a:spcAft>
                <a:spcPts val="0"/>
              </a:spcAft>
              <a:buSzPts val="1400"/>
              <a:buNone/>
              <a:defRPr sz="1800"/>
            </a:lvl3pPr>
            <a:lvl4pPr marL="1828800" lvl="3" indent="-228600" algn="l">
              <a:spcBef>
                <a:spcPts val="500"/>
              </a:spcBef>
              <a:spcAft>
                <a:spcPts val="0"/>
              </a:spcAft>
              <a:buSzPts val="1400"/>
              <a:buNone/>
              <a:defRPr sz="1600"/>
            </a:lvl4pPr>
            <a:lvl5pPr marL="2286000" lvl="4" indent="-228600" algn="l">
              <a:spcBef>
                <a:spcPts val="500"/>
              </a:spcBef>
              <a:spcAft>
                <a:spcPts val="0"/>
              </a:spcAft>
              <a:buSzPts val="1400"/>
              <a:buNone/>
              <a:defRPr sz="1600"/>
            </a:lvl5pPr>
            <a:lvl6pPr marL="2743200" lvl="5" indent="-228600" algn="l">
              <a:spcBef>
                <a:spcPts val="500"/>
              </a:spcBef>
              <a:spcAft>
                <a:spcPts val="0"/>
              </a:spcAft>
              <a:buSzPts val="1400"/>
              <a:buNone/>
              <a:defRPr sz="1600"/>
            </a:lvl6pPr>
            <a:lvl7pPr marL="3200400" lvl="6" indent="-228600" algn="l">
              <a:spcBef>
                <a:spcPts val="500"/>
              </a:spcBef>
              <a:spcAft>
                <a:spcPts val="0"/>
              </a:spcAft>
              <a:buSzPts val="1400"/>
              <a:buNone/>
              <a:defRPr sz="1600"/>
            </a:lvl7pPr>
            <a:lvl8pPr marL="3657600" lvl="7" indent="-228600" algn="l">
              <a:spcBef>
                <a:spcPts val="500"/>
              </a:spcBef>
              <a:spcAft>
                <a:spcPts val="0"/>
              </a:spcAft>
              <a:buSzPts val="1400"/>
              <a:buNone/>
              <a:defRPr sz="1600"/>
            </a:lvl8pPr>
            <a:lvl9pPr marL="4114800" lvl="8" indent="-228600" algn="l">
              <a:spcBef>
                <a:spcPts val="500"/>
              </a:spcBef>
              <a:spcAft>
                <a:spcPts val="0"/>
              </a:spcAft>
              <a:buSzPts val="1400"/>
              <a:buNone/>
              <a:defRPr sz="1600"/>
            </a:lvl9pPr>
          </a:lstStyle>
          <a:p>
            <a:endParaRPr/>
          </a:p>
        </p:txBody>
      </p:sp>
      <p:sp>
        <p:nvSpPr>
          <p:cNvPr id="291" name="Google Shape;291;p42"/>
          <p:cNvSpPr txBox="1">
            <a:spLocks noGrp="1"/>
          </p:cNvSpPr>
          <p:nvPr>
            <p:ph type="body" idx="3"/>
          </p:nvPr>
        </p:nvSpPr>
        <p:spPr>
          <a:xfrm>
            <a:off x="5225654" y="1535113"/>
            <a:ext cx="4546997" cy="639762"/>
          </a:xfrm>
          <a:prstGeom prst="rect">
            <a:avLst/>
          </a:prstGeom>
          <a:noFill/>
          <a:ln>
            <a:noFill/>
          </a:ln>
        </p:spPr>
        <p:txBody>
          <a:bodyPr spcFirstLastPara="1" wrap="square" lIns="90000" tIns="46800" rIns="90000" bIns="46800" anchor="b" anchorCtr="0">
            <a:noAutofit/>
          </a:bodyPr>
          <a:lstStyle>
            <a:lvl1pPr marL="457200" lvl="0" indent="-228600" algn="l">
              <a:spcBef>
                <a:spcPts val="800"/>
              </a:spcBef>
              <a:spcAft>
                <a:spcPts val="0"/>
              </a:spcAft>
              <a:buSzPts val="2400"/>
              <a:buNone/>
              <a:defRPr sz="2400" b="1"/>
            </a:lvl1pPr>
            <a:lvl2pPr marL="914400" lvl="1" indent="-228600" algn="l">
              <a:spcBef>
                <a:spcPts val="7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500"/>
              </a:spcBef>
              <a:spcAft>
                <a:spcPts val="0"/>
              </a:spcAft>
              <a:buSzPts val="1600"/>
              <a:buNone/>
              <a:defRPr sz="1600" b="1"/>
            </a:lvl4pPr>
            <a:lvl5pPr marL="2286000" lvl="4" indent="-228600" algn="l">
              <a:spcBef>
                <a:spcPts val="500"/>
              </a:spcBef>
              <a:spcAft>
                <a:spcPts val="0"/>
              </a:spcAft>
              <a:buSzPts val="1600"/>
              <a:buNone/>
              <a:defRPr sz="1600" b="1"/>
            </a:lvl5pPr>
            <a:lvl6pPr marL="2743200" lvl="5" indent="-228600" algn="l">
              <a:spcBef>
                <a:spcPts val="500"/>
              </a:spcBef>
              <a:spcAft>
                <a:spcPts val="0"/>
              </a:spcAft>
              <a:buSzPts val="1600"/>
              <a:buNone/>
              <a:defRPr sz="1600" b="1"/>
            </a:lvl6pPr>
            <a:lvl7pPr marL="3200400" lvl="6" indent="-228600" algn="l">
              <a:spcBef>
                <a:spcPts val="500"/>
              </a:spcBef>
              <a:spcAft>
                <a:spcPts val="0"/>
              </a:spcAft>
              <a:buSzPts val="1600"/>
              <a:buNone/>
              <a:defRPr sz="1600" b="1"/>
            </a:lvl7pPr>
            <a:lvl8pPr marL="3657600" lvl="7" indent="-228600" algn="l">
              <a:spcBef>
                <a:spcPts val="500"/>
              </a:spcBef>
              <a:spcAft>
                <a:spcPts val="0"/>
              </a:spcAft>
              <a:buSzPts val="1600"/>
              <a:buNone/>
              <a:defRPr sz="1600" b="1"/>
            </a:lvl8pPr>
            <a:lvl9pPr marL="4114800" lvl="8" indent="-228600" algn="l">
              <a:spcBef>
                <a:spcPts val="500"/>
              </a:spcBef>
              <a:spcAft>
                <a:spcPts val="0"/>
              </a:spcAft>
              <a:buSzPts val="1600"/>
              <a:buNone/>
              <a:defRPr sz="1600" b="1"/>
            </a:lvl9pPr>
          </a:lstStyle>
          <a:p>
            <a:endParaRPr/>
          </a:p>
        </p:txBody>
      </p:sp>
      <p:sp>
        <p:nvSpPr>
          <p:cNvPr id="292" name="Google Shape;292;p42"/>
          <p:cNvSpPr txBox="1">
            <a:spLocks noGrp="1"/>
          </p:cNvSpPr>
          <p:nvPr>
            <p:ph type="body" idx="4"/>
          </p:nvPr>
        </p:nvSpPr>
        <p:spPr>
          <a:xfrm>
            <a:off x="5225654" y="2174875"/>
            <a:ext cx="4546997" cy="3951288"/>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2400"/>
            </a:lvl1pPr>
            <a:lvl2pPr marL="914400" lvl="1" indent="-228600" algn="l">
              <a:spcBef>
                <a:spcPts val="700"/>
              </a:spcBef>
              <a:spcAft>
                <a:spcPts val="0"/>
              </a:spcAft>
              <a:buSzPts val="1400"/>
              <a:buNone/>
              <a:defRPr sz="2000"/>
            </a:lvl2pPr>
            <a:lvl3pPr marL="1371600" lvl="2" indent="-228600" algn="l">
              <a:spcBef>
                <a:spcPts val="600"/>
              </a:spcBef>
              <a:spcAft>
                <a:spcPts val="0"/>
              </a:spcAft>
              <a:buSzPts val="1400"/>
              <a:buNone/>
              <a:defRPr sz="1800"/>
            </a:lvl3pPr>
            <a:lvl4pPr marL="1828800" lvl="3" indent="-228600" algn="l">
              <a:spcBef>
                <a:spcPts val="500"/>
              </a:spcBef>
              <a:spcAft>
                <a:spcPts val="0"/>
              </a:spcAft>
              <a:buSzPts val="1400"/>
              <a:buNone/>
              <a:defRPr sz="1600"/>
            </a:lvl4pPr>
            <a:lvl5pPr marL="2286000" lvl="4" indent="-228600" algn="l">
              <a:spcBef>
                <a:spcPts val="500"/>
              </a:spcBef>
              <a:spcAft>
                <a:spcPts val="0"/>
              </a:spcAft>
              <a:buSzPts val="1400"/>
              <a:buNone/>
              <a:defRPr sz="1600"/>
            </a:lvl5pPr>
            <a:lvl6pPr marL="2743200" lvl="5" indent="-228600" algn="l">
              <a:spcBef>
                <a:spcPts val="500"/>
              </a:spcBef>
              <a:spcAft>
                <a:spcPts val="0"/>
              </a:spcAft>
              <a:buSzPts val="1400"/>
              <a:buNone/>
              <a:defRPr sz="1600"/>
            </a:lvl6pPr>
            <a:lvl7pPr marL="3200400" lvl="6" indent="-228600" algn="l">
              <a:spcBef>
                <a:spcPts val="500"/>
              </a:spcBef>
              <a:spcAft>
                <a:spcPts val="0"/>
              </a:spcAft>
              <a:buSzPts val="1400"/>
              <a:buNone/>
              <a:defRPr sz="1600"/>
            </a:lvl7pPr>
            <a:lvl8pPr marL="3657600" lvl="7" indent="-228600" algn="l">
              <a:spcBef>
                <a:spcPts val="500"/>
              </a:spcBef>
              <a:spcAft>
                <a:spcPts val="0"/>
              </a:spcAft>
              <a:buSzPts val="1400"/>
              <a:buNone/>
              <a:defRPr sz="1600"/>
            </a:lvl8pPr>
            <a:lvl9pPr marL="4114800" lvl="8" indent="-228600" algn="l">
              <a:spcBef>
                <a:spcPts val="500"/>
              </a:spcBef>
              <a:spcAft>
                <a:spcPts val="0"/>
              </a:spcAft>
              <a:buSzPts val="1400"/>
              <a:buNone/>
              <a:defRPr sz="1600"/>
            </a:lvl9pPr>
          </a:lstStyle>
          <a:p>
            <a:endParaRPr/>
          </a:p>
        </p:txBody>
      </p:sp>
      <p:sp>
        <p:nvSpPr>
          <p:cNvPr id="293" name="Google Shape;293;p42"/>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31" name="Google Shape;31;p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4"/>
        <p:cNvGrpSpPr/>
        <p:nvPr/>
      </p:nvGrpSpPr>
      <p:grpSpPr>
        <a:xfrm>
          <a:off x="0" y="0"/>
          <a:ext cx="0" cy="0"/>
          <a:chOff x="0" y="0"/>
          <a:chExt cx="0" cy="0"/>
        </a:xfrm>
      </p:grpSpPr>
      <p:sp>
        <p:nvSpPr>
          <p:cNvPr id="295" name="Google Shape;295;p43"/>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6" name="Google Shape;296;p43"/>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514351" y="273050"/>
            <a:ext cx="3384352" cy="1162050"/>
          </a:xfrm>
          <a:prstGeom prst="rect">
            <a:avLst/>
          </a:prstGeom>
          <a:noFill/>
          <a:ln>
            <a:noFill/>
          </a:ln>
        </p:spPr>
        <p:txBody>
          <a:bodyPr spcFirstLastPara="1" wrap="square" lIns="90000" tIns="46800" rIns="90000" bIns="468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9" name="Google Shape;299;p44"/>
          <p:cNvSpPr txBox="1">
            <a:spLocks noGrp="1"/>
          </p:cNvSpPr>
          <p:nvPr>
            <p:ph type="body" idx="1"/>
          </p:nvPr>
        </p:nvSpPr>
        <p:spPr>
          <a:xfrm>
            <a:off x="4021931" y="273051"/>
            <a:ext cx="5750719" cy="5853113"/>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3200"/>
            </a:lvl1pPr>
            <a:lvl2pPr marL="914400" lvl="1" indent="-228600" algn="l">
              <a:spcBef>
                <a:spcPts val="700"/>
              </a:spcBef>
              <a:spcAft>
                <a:spcPts val="0"/>
              </a:spcAft>
              <a:buSzPts val="1400"/>
              <a:buNone/>
              <a:defRPr sz="2800"/>
            </a:lvl2pPr>
            <a:lvl3pPr marL="1371600" lvl="2" indent="-228600" algn="l">
              <a:spcBef>
                <a:spcPts val="600"/>
              </a:spcBef>
              <a:spcAft>
                <a:spcPts val="0"/>
              </a:spcAft>
              <a:buSzPts val="1400"/>
              <a:buNone/>
              <a:defRPr sz="2400"/>
            </a:lvl3pPr>
            <a:lvl4pPr marL="1828800" lvl="3" indent="-228600" algn="l">
              <a:spcBef>
                <a:spcPts val="500"/>
              </a:spcBef>
              <a:spcAft>
                <a:spcPts val="0"/>
              </a:spcAft>
              <a:buSzPts val="1400"/>
              <a:buNone/>
              <a:defRPr sz="2000"/>
            </a:lvl4pPr>
            <a:lvl5pPr marL="2286000" lvl="4" indent="-228600" algn="l">
              <a:spcBef>
                <a:spcPts val="500"/>
              </a:spcBef>
              <a:spcAft>
                <a:spcPts val="0"/>
              </a:spcAft>
              <a:buSzPts val="1400"/>
              <a:buNone/>
              <a:defRPr sz="2000"/>
            </a:lvl5pPr>
            <a:lvl6pPr marL="2743200" lvl="5" indent="-228600" algn="l">
              <a:spcBef>
                <a:spcPts val="500"/>
              </a:spcBef>
              <a:spcAft>
                <a:spcPts val="0"/>
              </a:spcAft>
              <a:buSzPts val="1400"/>
              <a:buNone/>
              <a:defRPr sz="2000"/>
            </a:lvl6pPr>
            <a:lvl7pPr marL="3200400" lvl="6" indent="-228600" algn="l">
              <a:spcBef>
                <a:spcPts val="500"/>
              </a:spcBef>
              <a:spcAft>
                <a:spcPts val="0"/>
              </a:spcAft>
              <a:buSzPts val="1400"/>
              <a:buNone/>
              <a:defRPr sz="2000"/>
            </a:lvl7pPr>
            <a:lvl8pPr marL="3657600" lvl="7" indent="-228600" algn="l">
              <a:spcBef>
                <a:spcPts val="500"/>
              </a:spcBef>
              <a:spcAft>
                <a:spcPts val="0"/>
              </a:spcAft>
              <a:buSzPts val="1400"/>
              <a:buNone/>
              <a:defRPr sz="2000"/>
            </a:lvl8pPr>
            <a:lvl9pPr marL="4114800" lvl="8" indent="-228600" algn="l">
              <a:spcBef>
                <a:spcPts val="500"/>
              </a:spcBef>
              <a:spcAft>
                <a:spcPts val="0"/>
              </a:spcAft>
              <a:buSzPts val="1400"/>
              <a:buNone/>
              <a:defRPr sz="2000"/>
            </a:lvl9pPr>
          </a:lstStyle>
          <a:p>
            <a:endParaRPr/>
          </a:p>
        </p:txBody>
      </p:sp>
      <p:sp>
        <p:nvSpPr>
          <p:cNvPr id="300" name="Google Shape;300;p44"/>
          <p:cNvSpPr txBox="1">
            <a:spLocks noGrp="1"/>
          </p:cNvSpPr>
          <p:nvPr>
            <p:ph type="body" idx="2"/>
          </p:nvPr>
        </p:nvSpPr>
        <p:spPr>
          <a:xfrm>
            <a:off x="514351" y="1435101"/>
            <a:ext cx="3384352" cy="4691063"/>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1400"/>
            </a:lvl1pPr>
            <a:lvl2pPr marL="914400" lvl="1" indent="-228600" algn="l">
              <a:spcBef>
                <a:spcPts val="7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500"/>
              </a:spcBef>
              <a:spcAft>
                <a:spcPts val="0"/>
              </a:spcAft>
              <a:buSzPts val="900"/>
              <a:buNone/>
              <a:defRPr sz="900"/>
            </a:lvl4pPr>
            <a:lvl5pPr marL="2286000" lvl="4" indent="-228600" algn="l">
              <a:spcBef>
                <a:spcPts val="500"/>
              </a:spcBef>
              <a:spcAft>
                <a:spcPts val="0"/>
              </a:spcAft>
              <a:buSzPts val="900"/>
              <a:buNone/>
              <a:defRPr sz="900"/>
            </a:lvl5pPr>
            <a:lvl6pPr marL="2743200" lvl="5" indent="-228600" algn="l">
              <a:spcBef>
                <a:spcPts val="500"/>
              </a:spcBef>
              <a:spcAft>
                <a:spcPts val="0"/>
              </a:spcAft>
              <a:buSzPts val="900"/>
              <a:buNone/>
              <a:defRPr sz="900"/>
            </a:lvl6pPr>
            <a:lvl7pPr marL="3200400" lvl="6" indent="-228600" algn="l">
              <a:spcBef>
                <a:spcPts val="500"/>
              </a:spcBef>
              <a:spcAft>
                <a:spcPts val="0"/>
              </a:spcAft>
              <a:buSzPts val="900"/>
              <a:buNone/>
              <a:defRPr sz="900"/>
            </a:lvl7pPr>
            <a:lvl8pPr marL="3657600" lvl="7" indent="-228600" algn="l">
              <a:spcBef>
                <a:spcPts val="500"/>
              </a:spcBef>
              <a:spcAft>
                <a:spcPts val="0"/>
              </a:spcAft>
              <a:buSzPts val="900"/>
              <a:buNone/>
              <a:defRPr sz="900"/>
            </a:lvl8pPr>
            <a:lvl9pPr marL="4114800" lvl="8" indent="-228600" algn="l">
              <a:spcBef>
                <a:spcPts val="500"/>
              </a:spcBef>
              <a:spcAft>
                <a:spcPts val="0"/>
              </a:spcAft>
              <a:buSzPts val="900"/>
              <a:buNone/>
              <a:defRPr sz="900"/>
            </a:lvl9pPr>
          </a:lstStyle>
          <a:p>
            <a:endParaRPr/>
          </a:p>
        </p:txBody>
      </p:sp>
      <p:sp>
        <p:nvSpPr>
          <p:cNvPr id="301" name="Google Shape;301;p44"/>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2"/>
        <p:cNvGrpSpPr/>
        <p:nvPr/>
      </p:nvGrpSpPr>
      <p:grpSpPr>
        <a:xfrm>
          <a:off x="0" y="0"/>
          <a:ext cx="0" cy="0"/>
          <a:chOff x="0" y="0"/>
          <a:chExt cx="0" cy="0"/>
        </a:xfrm>
      </p:grpSpPr>
      <p:sp>
        <p:nvSpPr>
          <p:cNvPr id="303" name="Google Shape;303;p45"/>
          <p:cNvSpPr txBox="1">
            <a:spLocks noGrp="1"/>
          </p:cNvSpPr>
          <p:nvPr>
            <p:ph type="title"/>
          </p:nvPr>
        </p:nvSpPr>
        <p:spPr>
          <a:xfrm>
            <a:off x="2016324" y="4800600"/>
            <a:ext cx="6172200" cy="566738"/>
          </a:xfrm>
          <a:prstGeom prst="rect">
            <a:avLst/>
          </a:prstGeom>
          <a:noFill/>
          <a:ln>
            <a:noFill/>
          </a:ln>
        </p:spPr>
        <p:txBody>
          <a:bodyPr spcFirstLastPara="1" wrap="square" lIns="90000" tIns="46800" rIns="90000" bIns="468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4" name="Google Shape;304;p45"/>
          <p:cNvSpPr>
            <a:spLocks noGrp="1"/>
          </p:cNvSpPr>
          <p:nvPr>
            <p:ph type="pic" idx="2"/>
          </p:nvPr>
        </p:nvSpPr>
        <p:spPr>
          <a:xfrm>
            <a:off x="2016324" y="612775"/>
            <a:ext cx="6172200" cy="4114800"/>
          </a:xfrm>
          <a:prstGeom prst="rect">
            <a:avLst/>
          </a:prstGeom>
          <a:noFill/>
          <a:ln>
            <a:noFill/>
          </a:ln>
        </p:spPr>
      </p:sp>
      <p:sp>
        <p:nvSpPr>
          <p:cNvPr id="305" name="Google Shape;305;p45"/>
          <p:cNvSpPr txBox="1">
            <a:spLocks noGrp="1"/>
          </p:cNvSpPr>
          <p:nvPr>
            <p:ph type="body" idx="1"/>
          </p:nvPr>
        </p:nvSpPr>
        <p:spPr>
          <a:xfrm>
            <a:off x="2016324" y="5367338"/>
            <a:ext cx="6172200" cy="804862"/>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1400"/>
            </a:lvl1pPr>
            <a:lvl2pPr marL="914400" lvl="1" indent="-228600" algn="l">
              <a:spcBef>
                <a:spcPts val="7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500"/>
              </a:spcBef>
              <a:spcAft>
                <a:spcPts val="0"/>
              </a:spcAft>
              <a:buSzPts val="900"/>
              <a:buNone/>
              <a:defRPr sz="900"/>
            </a:lvl4pPr>
            <a:lvl5pPr marL="2286000" lvl="4" indent="-228600" algn="l">
              <a:spcBef>
                <a:spcPts val="500"/>
              </a:spcBef>
              <a:spcAft>
                <a:spcPts val="0"/>
              </a:spcAft>
              <a:buSzPts val="900"/>
              <a:buNone/>
              <a:defRPr sz="900"/>
            </a:lvl5pPr>
            <a:lvl6pPr marL="2743200" lvl="5" indent="-228600" algn="l">
              <a:spcBef>
                <a:spcPts val="500"/>
              </a:spcBef>
              <a:spcAft>
                <a:spcPts val="0"/>
              </a:spcAft>
              <a:buSzPts val="900"/>
              <a:buNone/>
              <a:defRPr sz="900"/>
            </a:lvl6pPr>
            <a:lvl7pPr marL="3200400" lvl="6" indent="-228600" algn="l">
              <a:spcBef>
                <a:spcPts val="500"/>
              </a:spcBef>
              <a:spcAft>
                <a:spcPts val="0"/>
              </a:spcAft>
              <a:buSzPts val="900"/>
              <a:buNone/>
              <a:defRPr sz="900"/>
            </a:lvl7pPr>
            <a:lvl8pPr marL="3657600" lvl="7" indent="-228600" algn="l">
              <a:spcBef>
                <a:spcPts val="500"/>
              </a:spcBef>
              <a:spcAft>
                <a:spcPts val="0"/>
              </a:spcAft>
              <a:buSzPts val="900"/>
              <a:buNone/>
              <a:defRPr sz="900"/>
            </a:lvl8pPr>
            <a:lvl9pPr marL="4114800" lvl="8" indent="-228600" algn="l">
              <a:spcBef>
                <a:spcPts val="500"/>
              </a:spcBef>
              <a:spcAft>
                <a:spcPts val="0"/>
              </a:spcAft>
              <a:buSzPts val="900"/>
              <a:buNone/>
              <a:defRPr sz="900"/>
            </a:lvl9pPr>
          </a:lstStyle>
          <a:p>
            <a:endParaRPr/>
          </a:p>
        </p:txBody>
      </p:sp>
      <p:sp>
        <p:nvSpPr>
          <p:cNvPr id="306" name="Google Shape;306;p45"/>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7"/>
        <p:cNvGrpSpPr/>
        <p:nvPr/>
      </p:nvGrpSpPr>
      <p:grpSpPr>
        <a:xfrm>
          <a:off x="0" y="0"/>
          <a:ext cx="0" cy="0"/>
          <a:chOff x="0" y="0"/>
          <a:chExt cx="0" cy="0"/>
        </a:xfrm>
      </p:grpSpPr>
      <p:sp>
        <p:nvSpPr>
          <p:cNvPr id="308" name="Google Shape;308;p46"/>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9" name="Google Shape;309;p46"/>
          <p:cNvSpPr txBox="1">
            <a:spLocks noGrp="1"/>
          </p:cNvSpPr>
          <p:nvPr>
            <p:ph type="body" idx="1"/>
          </p:nvPr>
        </p:nvSpPr>
        <p:spPr>
          <a:xfrm rot="5400000">
            <a:off x="2877940" y="-763389"/>
            <a:ext cx="4527550" cy="9254728"/>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a:lvl1pPr>
            <a:lvl2pPr marL="914400" lvl="1" indent="-228600" algn="l">
              <a:spcBef>
                <a:spcPts val="700"/>
              </a:spcBef>
              <a:spcAft>
                <a:spcPts val="0"/>
              </a:spcAft>
              <a:buSzPts val="1400"/>
              <a:buNone/>
              <a:defRPr/>
            </a:lvl2pPr>
            <a:lvl3pPr marL="1371600" lvl="2" indent="-228600" algn="l">
              <a:spcBef>
                <a:spcPts val="600"/>
              </a:spcBef>
              <a:spcAft>
                <a:spcPts val="0"/>
              </a:spcAft>
              <a:buSzPts val="1400"/>
              <a:buNone/>
              <a:defRPr/>
            </a:lvl3pPr>
            <a:lvl4pPr marL="1828800" lvl="3" indent="-228600" algn="l">
              <a:spcBef>
                <a:spcPts val="5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310" name="Google Shape;310;p46"/>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1"/>
        <p:cNvGrpSpPr/>
        <p:nvPr/>
      </p:nvGrpSpPr>
      <p:grpSpPr>
        <a:xfrm>
          <a:off x="0" y="0"/>
          <a:ext cx="0" cy="0"/>
          <a:chOff x="0" y="0"/>
          <a:chExt cx="0" cy="0"/>
        </a:xfrm>
      </p:grpSpPr>
      <p:sp>
        <p:nvSpPr>
          <p:cNvPr id="312" name="Google Shape;312;p47"/>
          <p:cNvSpPr txBox="1">
            <a:spLocks noGrp="1"/>
          </p:cNvSpPr>
          <p:nvPr>
            <p:ph type="title"/>
          </p:nvPr>
        </p:nvSpPr>
        <p:spPr>
          <a:xfrm rot="5400000">
            <a:off x="5687715" y="2046388"/>
            <a:ext cx="5849937" cy="2312789"/>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3" name="Google Shape;313;p47"/>
          <p:cNvSpPr txBox="1">
            <a:spLocks noGrp="1"/>
          </p:cNvSpPr>
          <p:nvPr>
            <p:ph type="body" idx="1"/>
          </p:nvPr>
        </p:nvSpPr>
        <p:spPr>
          <a:xfrm rot="5400000">
            <a:off x="974626" y="-182462"/>
            <a:ext cx="5849937" cy="6770490"/>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a:lvl1pPr>
            <a:lvl2pPr marL="914400" lvl="1" indent="-228600" algn="l">
              <a:spcBef>
                <a:spcPts val="700"/>
              </a:spcBef>
              <a:spcAft>
                <a:spcPts val="0"/>
              </a:spcAft>
              <a:buSzPts val="1400"/>
              <a:buNone/>
              <a:defRPr/>
            </a:lvl2pPr>
            <a:lvl3pPr marL="1371600" lvl="2" indent="-228600" algn="l">
              <a:spcBef>
                <a:spcPts val="600"/>
              </a:spcBef>
              <a:spcAft>
                <a:spcPts val="0"/>
              </a:spcAft>
              <a:buSzPts val="1400"/>
              <a:buNone/>
              <a:defRPr/>
            </a:lvl3pPr>
            <a:lvl4pPr marL="1828800" lvl="3" indent="-228600" algn="l">
              <a:spcBef>
                <a:spcPts val="5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314" name="Google Shape;314;p47"/>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sp>
        <p:nvSpPr>
          <p:cNvPr id="322" name="Google Shape;322;p4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3" name="Google Shape;323;p49"/>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24" name="Google Shape;324;p4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4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4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7"/>
        <p:cNvGrpSpPr/>
        <p:nvPr/>
      </p:nvGrpSpPr>
      <p:grpSpPr>
        <a:xfrm>
          <a:off x="0" y="0"/>
          <a:ext cx="0" cy="0"/>
          <a:chOff x="0" y="0"/>
          <a:chExt cx="0" cy="0"/>
        </a:xfrm>
      </p:grpSpPr>
      <p:sp>
        <p:nvSpPr>
          <p:cNvPr id="328" name="Google Shape;328;p50"/>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9" name="Google Shape;329;p50"/>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330" name="Google Shape;330;p5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5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5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3"/>
        <p:cNvGrpSpPr/>
        <p:nvPr/>
      </p:nvGrpSpPr>
      <p:grpSpPr>
        <a:xfrm>
          <a:off x="0" y="0"/>
          <a:ext cx="0" cy="0"/>
          <a:chOff x="0" y="0"/>
          <a:chExt cx="0" cy="0"/>
        </a:xfrm>
      </p:grpSpPr>
      <p:sp>
        <p:nvSpPr>
          <p:cNvPr id="334" name="Google Shape;334;p51"/>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5" name="Google Shape;335;p51"/>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336" name="Google Shape;336;p5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9"/>
        <p:cNvGrpSpPr/>
        <p:nvPr/>
      </p:nvGrpSpPr>
      <p:grpSpPr>
        <a:xfrm>
          <a:off x="0" y="0"/>
          <a:ext cx="0" cy="0"/>
          <a:chOff x="0" y="0"/>
          <a:chExt cx="0" cy="0"/>
        </a:xfrm>
      </p:grpSpPr>
      <p:sp>
        <p:nvSpPr>
          <p:cNvPr id="340" name="Google Shape;340;p5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1" name="Google Shape;341;p52"/>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42" name="Google Shape;342;p52"/>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43" name="Google Shape;343;p5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5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5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
        <p:cNvGrpSpPr/>
        <p:nvPr/>
      </p:nvGrpSpPr>
      <p:grpSpPr>
        <a:xfrm>
          <a:off x="0" y="0"/>
          <a:ext cx="0" cy="0"/>
          <a:chOff x="0" y="0"/>
          <a:chExt cx="0" cy="0"/>
        </a:xfrm>
      </p:grpSpPr>
      <p:sp>
        <p:nvSpPr>
          <p:cNvPr id="347" name="Google Shape;347;p53"/>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8" name="Google Shape;348;p53"/>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349" name="Google Shape;349;p53"/>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350" name="Google Shape;350;p53"/>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351" name="Google Shape;351;p53"/>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352" name="Google Shape;352;p5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5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5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7" name="Google Shape;37;p6"/>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8" name="Google Shape;38;p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7" name="Google Shape;357;p5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5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5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0"/>
        <p:cNvGrpSpPr/>
        <p:nvPr/>
      </p:nvGrpSpPr>
      <p:grpSpPr>
        <a:xfrm>
          <a:off x="0" y="0"/>
          <a:ext cx="0" cy="0"/>
          <a:chOff x="0" y="0"/>
          <a:chExt cx="0" cy="0"/>
        </a:xfrm>
      </p:grpSpPr>
      <p:sp>
        <p:nvSpPr>
          <p:cNvPr id="361" name="Google Shape;361;p5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5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5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4"/>
        <p:cNvGrpSpPr/>
        <p:nvPr/>
      </p:nvGrpSpPr>
      <p:grpSpPr>
        <a:xfrm>
          <a:off x="0" y="0"/>
          <a:ext cx="0" cy="0"/>
          <a:chOff x="0" y="0"/>
          <a:chExt cx="0" cy="0"/>
        </a:xfrm>
      </p:grpSpPr>
      <p:sp>
        <p:nvSpPr>
          <p:cNvPr id="365" name="Google Shape;365;p56"/>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 name="Google Shape;366;p56"/>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367" name="Google Shape;367;p56"/>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368" name="Google Shape;368;p5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5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5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1"/>
        <p:cNvGrpSpPr/>
        <p:nvPr/>
      </p:nvGrpSpPr>
      <p:grpSpPr>
        <a:xfrm>
          <a:off x="0" y="0"/>
          <a:ext cx="0" cy="0"/>
          <a:chOff x="0" y="0"/>
          <a:chExt cx="0" cy="0"/>
        </a:xfrm>
      </p:grpSpPr>
      <p:sp>
        <p:nvSpPr>
          <p:cNvPr id="372" name="Google Shape;372;p57"/>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3" name="Google Shape;373;p57"/>
          <p:cNvSpPr>
            <a:spLocks noGrp="1"/>
          </p:cNvSpPr>
          <p:nvPr>
            <p:ph type="pic" idx="2"/>
          </p:nvPr>
        </p:nvSpPr>
        <p:spPr>
          <a:xfrm>
            <a:off x="2016125" y="612775"/>
            <a:ext cx="6172200" cy="4114800"/>
          </a:xfrm>
          <a:prstGeom prst="rect">
            <a:avLst/>
          </a:prstGeom>
          <a:noFill/>
          <a:ln>
            <a:noFill/>
          </a:ln>
        </p:spPr>
      </p:sp>
      <p:sp>
        <p:nvSpPr>
          <p:cNvPr id="374" name="Google Shape;374;p57"/>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375" name="Google Shape;375;p5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5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5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8"/>
        <p:cNvGrpSpPr/>
        <p:nvPr/>
      </p:nvGrpSpPr>
      <p:grpSpPr>
        <a:xfrm>
          <a:off x="0" y="0"/>
          <a:ext cx="0" cy="0"/>
          <a:chOff x="0" y="0"/>
          <a:chExt cx="0" cy="0"/>
        </a:xfrm>
      </p:grpSpPr>
      <p:sp>
        <p:nvSpPr>
          <p:cNvPr id="379" name="Google Shape;379;p5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0" name="Google Shape;380;p58"/>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81" name="Google Shape;381;p5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5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5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4"/>
        <p:cNvGrpSpPr/>
        <p:nvPr/>
      </p:nvGrpSpPr>
      <p:grpSpPr>
        <a:xfrm>
          <a:off x="0" y="0"/>
          <a:ext cx="0" cy="0"/>
          <a:chOff x="0" y="0"/>
          <a:chExt cx="0" cy="0"/>
        </a:xfrm>
      </p:grpSpPr>
      <p:sp>
        <p:nvSpPr>
          <p:cNvPr id="385" name="Google Shape;385;p59"/>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6" name="Google Shape;386;p59"/>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87" name="Google Shape;387;p5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5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5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90"/>
        <p:cNvGrpSpPr/>
        <p:nvPr/>
      </p:nvGrpSpPr>
      <p:grpSpPr>
        <a:xfrm>
          <a:off x="0" y="0"/>
          <a:ext cx="0" cy="0"/>
          <a:chOff x="0" y="0"/>
          <a:chExt cx="0" cy="0"/>
        </a:xfrm>
      </p:grpSpPr>
      <p:sp>
        <p:nvSpPr>
          <p:cNvPr id="391" name="Google Shape;391;p60"/>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92" name="Google Shape;392;p6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6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6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95"/>
        <p:cNvGrpSpPr/>
        <p:nvPr/>
      </p:nvGrpSpPr>
      <p:grpSpPr>
        <a:xfrm>
          <a:off x="0" y="0"/>
          <a:ext cx="0" cy="0"/>
          <a:chOff x="0" y="0"/>
          <a:chExt cx="0" cy="0"/>
        </a:xfrm>
      </p:grpSpPr>
      <p:sp>
        <p:nvSpPr>
          <p:cNvPr id="396" name="Google Shape;396;p6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7" name="Google Shape;397;p61"/>
          <p:cNvSpPr>
            <a:spLocks noGrp="1"/>
          </p:cNvSpPr>
          <p:nvPr>
            <p:ph type="clipArt" idx="2"/>
          </p:nvPr>
        </p:nvSpPr>
        <p:spPr>
          <a:xfrm>
            <a:off x="762080" y="1981200"/>
            <a:ext cx="4295775" cy="4114800"/>
          </a:xfrm>
          <a:prstGeom prst="rect">
            <a:avLst/>
          </a:prstGeom>
          <a:noFill/>
          <a:ln>
            <a:noFill/>
          </a:ln>
        </p:spPr>
      </p:sp>
      <p:sp>
        <p:nvSpPr>
          <p:cNvPr id="398" name="Google Shape;398;p61"/>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99" name="Google Shape;399;p6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6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6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02"/>
        <p:cNvGrpSpPr/>
        <p:nvPr/>
      </p:nvGrpSpPr>
      <p:grpSpPr>
        <a:xfrm>
          <a:off x="0" y="0"/>
          <a:ext cx="0" cy="0"/>
          <a:chOff x="0" y="0"/>
          <a:chExt cx="0" cy="0"/>
        </a:xfrm>
      </p:grpSpPr>
      <p:sp>
        <p:nvSpPr>
          <p:cNvPr id="403" name="Google Shape;403;p6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4" name="Google Shape;404;p6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6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6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407"/>
        <p:cNvGrpSpPr/>
        <p:nvPr/>
      </p:nvGrpSpPr>
      <p:grpSpPr>
        <a:xfrm>
          <a:off x="0" y="0"/>
          <a:ext cx="0" cy="0"/>
          <a:chOff x="0" y="0"/>
          <a:chExt cx="0" cy="0"/>
        </a:xfrm>
      </p:grpSpPr>
      <p:sp>
        <p:nvSpPr>
          <p:cNvPr id="408" name="Google Shape;408;p6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9" name="Google Shape;409;p63"/>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0" name="Google Shape;410;p63"/>
          <p:cNvSpPr>
            <a:spLocks noGrp="1"/>
          </p:cNvSpPr>
          <p:nvPr>
            <p:ph type="clipArt" idx="2"/>
          </p:nvPr>
        </p:nvSpPr>
        <p:spPr>
          <a:xfrm>
            <a:off x="5210242" y="1981200"/>
            <a:ext cx="4295775" cy="4114800"/>
          </a:xfrm>
          <a:prstGeom prst="rect">
            <a:avLst/>
          </a:prstGeom>
          <a:noFill/>
          <a:ln>
            <a:noFill/>
          </a:ln>
        </p:spPr>
      </p:sp>
      <p:sp>
        <p:nvSpPr>
          <p:cNvPr id="411" name="Google Shape;411;p6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6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6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4" name="Google Shape;44;p7"/>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5" name="Google Shape;45;p7"/>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6" name="Google Shape;46;p7"/>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7" name="Google Shape;47;p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414"/>
        <p:cNvGrpSpPr/>
        <p:nvPr/>
      </p:nvGrpSpPr>
      <p:grpSpPr>
        <a:xfrm>
          <a:off x="0" y="0"/>
          <a:ext cx="0" cy="0"/>
          <a:chOff x="0" y="0"/>
          <a:chExt cx="0" cy="0"/>
        </a:xfrm>
      </p:grpSpPr>
      <p:sp>
        <p:nvSpPr>
          <p:cNvPr id="415" name="Google Shape;415;p6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6" name="Google Shape;416;p64"/>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7" name="Google Shape;417;p64"/>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8" name="Google Shape;418;p64"/>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9" name="Google Shape;419;p6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6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6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8"/>
        <p:cNvGrpSpPr/>
        <p:nvPr/>
      </p:nvGrpSpPr>
      <p:grpSpPr>
        <a:xfrm>
          <a:off x="0" y="0"/>
          <a:ext cx="0" cy="0"/>
          <a:chOff x="0" y="0"/>
          <a:chExt cx="0" cy="0"/>
        </a:xfrm>
      </p:grpSpPr>
      <p:sp>
        <p:nvSpPr>
          <p:cNvPr id="429" name="Google Shape;429;p6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0" name="Google Shape;430;p66"/>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31" name="Google Shape;431;p6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6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6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4"/>
        <p:cNvGrpSpPr/>
        <p:nvPr/>
      </p:nvGrpSpPr>
      <p:grpSpPr>
        <a:xfrm>
          <a:off x="0" y="0"/>
          <a:ext cx="0" cy="0"/>
          <a:chOff x="0" y="0"/>
          <a:chExt cx="0" cy="0"/>
        </a:xfrm>
      </p:grpSpPr>
      <p:sp>
        <p:nvSpPr>
          <p:cNvPr id="435" name="Google Shape;435;p67"/>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6" name="Google Shape;436;p67"/>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437" name="Google Shape;437;p6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6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6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0"/>
        <p:cNvGrpSpPr/>
        <p:nvPr/>
      </p:nvGrpSpPr>
      <p:grpSpPr>
        <a:xfrm>
          <a:off x="0" y="0"/>
          <a:ext cx="0" cy="0"/>
          <a:chOff x="0" y="0"/>
          <a:chExt cx="0" cy="0"/>
        </a:xfrm>
      </p:grpSpPr>
      <p:sp>
        <p:nvSpPr>
          <p:cNvPr id="441" name="Google Shape;441;p68"/>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2" name="Google Shape;442;p68"/>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443" name="Google Shape;443;p6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6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6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6"/>
        <p:cNvGrpSpPr/>
        <p:nvPr/>
      </p:nvGrpSpPr>
      <p:grpSpPr>
        <a:xfrm>
          <a:off x="0" y="0"/>
          <a:ext cx="0" cy="0"/>
          <a:chOff x="0" y="0"/>
          <a:chExt cx="0" cy="0"/>
        </a:xfrm>
      </p:grpSpPr>
      <p:sp>
        <p:nvSpPr>
          <p:cNvPr id="447" name="Google Shape;447;p6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8" name="Google Shape;448;p69"/>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449" name="Google Shape;449;p69"/>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450" name="Google Shape;450;p6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6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6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3"/>
        <p:cNvGrpSpPr/>
        <p:nvPr/>
      </p:nvGrpSpPr>
      <p:grpSpPr>
        <a:xfrm>
          <a:off x="0" y="0"/>
          <a:ext cx="0" cy="0"/>
          <a:chOff x="0" y="0"/>
          <a:chExt cx="0" cy="0"/>
        </a:xfrm>
      </p:grpSpPr>
      <p:sp>
        <p:nvSpPr>
          <p:cNvPr id="454" name="Google Shape;454;p70"/>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5" name="Google Shape;455;p70"/>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56" name="Google Shape;456;p70"/>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57" name="Google Shape;457;p70"/>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58" name="Google Shape;458;p70"/>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59" name="Google Shape;459;p7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7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7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2"/>
        <p:cNvGrpSpPr/>
        <p:nvPr/>
      </p:nvGrpSpPr>
      <p:grpSpPr>
        <a:xfrm>
          <a:off x="0" y="0"/>
          <a:ext cx="0" cy="0"/>
          <a:chOff x="0" y="0"/>
          <a:chExt cx="0" cy="0"/>
        </a:xfrm>
      </p:grpSpPr>
      <p:sp>
        <p:nvSpPr>
          <p:cNvPr id="463" name="Google Shape;463;p7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4" name="Google Shape;464;p7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7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7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7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7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7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1"/>
        <p:cNvGrpSpPr/>
        <p:nvPr/>
      </p:nvGrpSpPr>
      <p:grpSpPr>
        <a:xfrm>
          <a:off x="0" y="0"/>
          <a:ext cx="0" cy="0"/>
          <a:chOff x="0" y="0"/>
          <a:chExt cx="0" cy="0"/>
        </a:xfrm>
      </p:grpSpPr>
      <p:sp>
        <p:nvSpPr>
          <p:cNvPr id="472" name="Google Shape;472;p73"/>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3" name="Google Shape;473;p73"/>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474" name="Google Shape;474;p73"/>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475" name="Google Shape;475;p7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7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7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8"/>
        <p:cNvGrpSpPr/>
        <p:nvPr/>
      </p:nvGrpSpPr>
      <p:grpSpPr>
        <a:xfrm>
          <a:off x="0" y="0"/>
          <a:ext cx="0" cy="0"/>
          <a:chOff x="0" y="0"/>
          <a:chExt cx="0" cy="0"/>
        </a:xfrm>
      </p:grpSpPr>
      <p:sp>
        <p:nvSpPr>
          <p:cNvPr id="479" name="Google Shape;479;p74"/>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0" name="Google Shape;480;p74"/>
          <p:cNvSpPr>
            <a:spLocks noGrp="1"/>
          </p:cNvSpPr>
          <p:nvPr>
            <p:ph type="pic" idx="2"/>
          </p:nvPr>
        </p:nvSpPr>
        <p:spPr>
          <a:xfrm>
            <a:off x="2016125" y="612775"/>
            <a:ext cx="6172200" cy="4114800"/>
          </a:xfrm>
          <a:prstGeom prst="rect">
            <a:avLst/>
          </a:prstGeom>
          <a:noFill/>
          <a:ln>
            <a:noFill/>
          </a:ln>
        </p:spPr>
      </p:sp>
      <p:sp>
        <p:nvSpPr>
          <p:cNvPr id="481" name="Google Shape;481;p74"/>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482" name="Google Shape;482;p7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7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5"/>
        <p:cNvGrpSpPr/>
        <p:nvPr/>
      </p:nvGrpSpPr>
      <p:grpSpPr>
        <a:xfrm>
          <a:off x="0" y="0"/>
          <a:ext cx="0" cy="0"/>
          <a:chOff x="0" y="0"/>
          <a:chExt cx="0" cy="0"/>
        </a:xfrm>
      </p:grpSpPr>
      <p:sp>
        <p:nvSpPr>
          <p:cNvPr id="486" name="Google Shape;486;p7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7" name="Google Shape;487;p75"/>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88" name="Google Shape;488;p7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7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7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1"/>
        <p:cNvGrpSpPr/>
        <p:nvPr/>
      </p:nvGrpSpPr>
      <p:grpSpPr>
        <a:xfrm>
          <a:off x="0" y="0"/>
          <a:ext cx="0" cy="0"/>
          <a:chOff x="0" y="0"/>
          <a:chExt cx="0" cy="0"/>
        </a:xfrm>
      </p:grpSpPr>
      <p:sp>
        <p:nvSpPr>
          <p:cNvPr id="492" name="Google Shape;492;p76"/>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3" name="Google Shape;493;p76"/>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94" name="Google Shape;494;p7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7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7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97"/>
        <p:cNvGrpSpPr/>
        <p:nvPr/>
      </p:nvGrpSpPr>
      <p:grpSpPr>
        <a:xfrm>
          <a:off x="0" y="0"/>
          <a:ext cx="0" cy="0"/>
          <a:chOff x="0" y="0"/>
          <a:chExt cx="0" cy="0"/>
        </a:xfrm>
      </p:grpSpPr>
      <p:sp>
        <p:nvSpPr>
          <p:cNvPr id="498" name="Google Shape;498;p77"/>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99" name="Google Shape;499;p7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7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7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502"/>
        <p:cNvGrpSpPr/>
        <p:nvPr/>
      </p:nvGrpSpPr>
      <p:grpSpPr>
        <a:xfrm>
          <a:off x="0" y="0"/>
          <a:ext cx="0" cy="0"/>
          <a:chOff x="0" y="0"/>
          <a:chExt cx="0" cy="0"/>
        </a:xfrm>
      </p:grpSpPr>
      <p:sp>
        <p:nvSpPr>
          <p:cNvPr id="503" name="Google Shape;503;p7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4" name="Google Shape;504;p78"/>
          <p:cNvSpPr>
            <a:spLocks noGrp="1"/>
          </p:cNvSpPr>
          <p:nvPr>
            <p:ph type="clipArt" idx="2"/>
          </p:nvPr>
        </p:nvSpPr>
        <p:spPr>
          <a:xfrm>
            <a:off x="762080" y="1981200"/>
            <a:ext cx="4295775" cy="4114800"/>
          </a:xfrm>
          <a:prstGeom prst="rect">
            <a:avLst/>
          </a:prstGeom>
          <a:noFill/>
          <a:ln>
            <a:noFill/>
          </a:ln>
        </p:spPr>
      </p:sp>
      <p:sp>
        <p:nvSpPr>
          <p:cNvPr id="505" name="Google Shape;505;p78"/>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06" name="Google Shape;506;p7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7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7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509"/>
        <p:cNvGrpSpPr/>
        <p:nvPr/>
      </p:nvGrpSpPr>
      <p:grpSpPr>
        <a:xfrm>
          <a:off x="0" y="0"/>
          <a:ext cx="0" cy="0"/>
          <a:chOff x="0" y="0"/>
          <a:chExt cx="0" cy="0"/>
        </a:xfrm>
      </p:grpSpPr>
      <p:sp>
        <p:nvSpPr>
          <p:cNvPr id="510" name="Google Shape;510;p7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1" name="Google Shape;511;p7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7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7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514"/>
        <p:cNvGrpSpPr/>
        <p:nvPr/>
      </p:nvGrpSpPr>
      <p:grpSpPr>
        <a:xfrm>
          <a:off x="0" y="0"/>
          <a:ext cx="0" cy="0"/>
          <a:chOff x="0" y="0"/>
          <a:chExt cx="0" cy="0"/>
        </a:xfrm>
      </p:grpSpPr>
      <p:sp>
        <p:nvSpPr>
          <p:cNvPr id="515" name="Google Shape;515;p8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6" name="Google Shape;516;p80"/>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17" name="Google Shape;517;p80"/>
          <p:cNvSpPr>
            <a:spLocks noGrp="1"/>
          </p:cNvSpPr>
          <p:nvPr>
            <p:ph type="clipArt" idx="2"/>
          </p:nvPr>
        </p:nvSpPr>
        <p:spPr>
          <a:xfrm>
            <a:off x="5210242" y="1981200"/>
            <a:ext cx="4295775" cy="4114800"/>
          </a:xfrm>
          <a:prstGeom prst="rect">
            <a:avLst/>
          </a:prstGeom>
          <a:noFill/>
          <a:ln>
            <a:noFill/>
          </a:ln>
        </p:spPr>
      </p:sp>
      <p:sp>
        <p:nvSpPr>
          <p:cNvPr id="518" name="Google Shape;518;p8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8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8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521"/>
        <p:cNvGrpSpPr/>
        <p:nvPr/>
      </p:nvGrpSpPr>
      <p:grpSpPr>
        <a:xfrm>
          <a:off x="0" y="0"/>
          <a:ext cx="0" cy="0"/>
          <a:chOff x="0" y="0"/>
          <a:chExt cx="0" cy="0"/>
        </a:xfrm>
      </p:grpSpPr>
      <p:sp>
        <p:nvSpPr>
          <p:cNvPr id="522" name="Google Shape;522;p8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3" name="Google Shape;523;p81"/>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24" name="Google Shape;524;p81"/>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25" name="Google Shape;525;p81"/>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26" name="Google Shape;526;p8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8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8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5"/>
        <p:cNvGrpSpPr/>
        <p:nvPr/>
      </p:nvGrpSpPr>
      <p:grpSpPr>
        <a:xfrm>
          <a:off x="0" y="0"/>
          <a:ext cx="0" cy="0"/>
          <a:chOff x="0" y="0"/>
          <a:chExt cx="0" cy="0"/>
        </a:xfrm>
      </p:grpSpPr>
      <p:sp>
        <p:nvSpPr>
          <p:cNvPr id="536" name="Google Shape;536;p8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7" name="Google Shape;537;p83"/>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38" name="Google Shape;538;p8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8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8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1"/>
        <p:cNvGrpSpPr/>
        <p:nvPr/>
      </p:nvGrpSpPr>
      <p:grpSpPr>
        <a:xfrm>
          <a:off x="0" y="0"/>
          <a:ext cx="0" cy="0"/>
          <a:chOff x="0" y="0"/>
          <a:chExt cx="0" cy="0"/>
        </a:xfrm>
      </p:grpSpPr>
      <p:sp>
        <p:nvSpPr>
          <p:cNvPr id="542" name="Google Shape;542;p84"/>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3" name="Google Shape;543;p84"/>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544" name="Google Shape;544;p8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8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6" name="Google Shape;546;p8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7"/>
        <p:cNvGrpSpPr/>
        <p:nvPr/>
      </p:nvGrpSpPr>
      <p:grpSpPr>
        <a:xfrm>
          <a:off x="0" y="0"/>
          <a:ext cx="0" cy="0"/>
          <a:chOff x="0" y="0"/>
          <a:chExt cx="0" cy="0"/>
        </a:xfrm>
      </p:grpSpPr>
      <p:sp>
        <p:nvSpPr>
          <p:cNvPr id="548" name="Google Shape;548;p85"/>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9" name="Google Shape;549;p85"/>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550" name="Google Shape;550;p8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8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2" name="Google Shape;552;p8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57" name="Google Shape;57;p9"/>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58" name="Google Shape;58;p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3"/>
        <p:cNvGrpSpPr/>
        <p:nvPr/>
      </p:nvGrpSpPr>
      <p:grpSpPr>
        <a:xfrm>
          <a:off x="0" y="0"/>
          <a:ext cx="0" cy="0"/>
          <a:chOff x="0" y="0"/>
          <a:chExt cx="0" cy="0"/>
        </a:xfrm>
      </p:grpSpPr>
      <p:sp>
        <p:nvSpPr>
          <p:cNvPr id="554" name="Google Shape;554;p8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5" name="Google Shape;555;p86"/>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556" name="Google Shape;556;p86"/>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557" name="Google Shape;557;p8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8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p8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0"/>
        <p:cNvGrpSpPr/>
        <p:nvPr/>
      </p:nvGrpSpPr>
      <p:grpSpPr>
        <a:xfrm>
          <a:off x="0" y="0"/>
          <a:ext cx="0" cy="0"/>
          <a:chOff x="0" y="0"/>
          <a:chExt cx="0" cy="0"/>
        </a:xfrm>
      </p:grpSpPr>
      <p:sp>
        <p:nvSpPr>
          <p:cNvPr id="561" name="Google Shape;561;p87"/>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2" name="Google Shape;562;p87"/>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563" name="Google Shape;563;p87"/>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564" name="Google Shape;564;p87"/>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565" name="Google Shape;565;p87"/>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566" name="Google Shape;566;p8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8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8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1" name="Google Shape;571;p8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2" name="Google Shape;572;p8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8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4"/>
        <p:cNvGrpSpPr/>
        <p:nvPr/>
      </p:nvGrpSpPr>
      <p:grpSpPr>
        <a:xfrm>
          <a:off x="0" y="0"/>
          <a:ext cx="0" cy="0"/>
          <a:chOff x="0" y="0"/>
          <a:chExt cx="0" cy="0"/>
        </a:xfrm>
      </p:grpSpPr>
      <p:sp>
        <p:nvSpPr>
          <p:cNvPr id="575" name="Google Shape;575;p8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8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8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8"/>
        <p:cNvGrpSpPr/>
        <p:nvPr/>
      </p:nvGrpSpPr>
      <p:grpSpPr>
        <a:xfrm>
          <a:off x="0" y="0"/>
          <a:ext cx="0" cy="0"/>
          <a:chOff x="0" y="0"/>
          <a:chExt cx="0" cy="0"/>
        </a:xfrm>
      </p:grpSpPr>
      <p:sp>
        <p:nvSpPr>
          <p:cNvPr id="579" name="Google Shape;579;p90"/>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0" name="Google Shape;580;p90"/>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581" name="Google Shape;581;p90"/>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582" name="Google Shape;582;p9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9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9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5"/>
        <p:cNvGrpSpPr/>
        <p:nvPr/>
      </p:nvGrpSpPr>
      <p:grpSpPr>
        <a:xfrm>
          <a:off x="0" y="0"/>
          <a:ext cx="0" cy="0"/>
          <a:chOff x="0" y="0"/>
          <a:chExt cx="0" cy="0"/>
        </a:xfrm>
      </p:grpSpPr>
      <p:sp>
        <p:nvSpPr>
          <p:cNvPr id="586" name="Google Shape;586;p91"/>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7" name="Google Shape;587;p91"/>
          <p:cNvSpPr>
            <a:spLocks noGrp="1"/>
          </p:cNvSpPr>
          <p:nvPr>
            <p:ph type="pic" idx="2"/>
          </p:nvPr>
        </p:nvSpPr>
        <p:spPr>
          <a:xfrm>
            <a:off x="2016125" y="612775"/>
            <a:ext cx="6172200" cy="4114800"/>
          </a:xfrm>
          <a:prstGeom prst="rect">
            <a:avLst/>
          </a:prstGeom>
          <a:noFill/>
          <a:ln>
            <a:noFill/>
          </a:ln>
        </p:spPr>
      </p:sp>
      <p:sp>
        <p:nvSpPr>
          <p:cNvPr id="588" name="Google Shape;588;p91"/>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589" name="Google Shape;589;p9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9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9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2"/>
        <p:cNvGrpSpPr/>
        <p:nvPr/>
      </p:nvGrpSpPr>
      <p:grpSpPr>
        <a:xfrm>
          <a:off x="0" y="0"/>
          <a:ext cx="0" cy="0"/>
          <a:chOff x="0" y="0"/>
          <a:chExt cx="0" cy="0"/>
        </a:xfrm>
      </p:grpSpPr>
      <p:sp>
        <p:nvSpPr>
          <p:cNvPr id="593" name="Google Shape;593;p9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4" name="Google Shape;594;p92"/>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95" name="Google Shape;595;p9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6" name="Google Shape;596;p9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9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98"/>
        <p:cNvGrpSpPr/>
        <p:nvPr/>
      </p:nvGrpSpPr>
      <p:grpSpPr>
        <a:xfrm>
          <a:off x="0" y="0"/>
          <a:ext cx="0" cy="0"/>
          <a:chOff x="0" y="0"/>
          <a:chExt cx="0" cy="0"/>
        </a:xfrm>
      </p:grpSpPr>
      <p:sp>
        <p:nvSpPr>
          <p:cNvPr id="599" name="Google Shape;599;p93"/>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0" name="Google Shape;600;p93"/>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01" name="Google Shape;601;p9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9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9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604"/>
        <p:cNvGrpSpPr/>
        <p:nvPr/>
      </p:nvGrpSpPr>
      <p:grpSpPr>
        <a:xfrm>
          <a:off x="0" y="0"/>
          <a:ext cx="0" cy="0"/>
          <a:chOff x="0" y="0"/>
          <a:chExt cx="0" cy="0"/>
        </a:xfrm>
      </p:grpSpPr>
      <p:sp>
        <p:nvSpPr>
          <p:cNvPr id="605" name="Google Shape;605;p94"/>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06" name="Google Shape;606;p9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9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9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609"/>
        <p:cNvGrpSpPr/>
        <p:nvPr/>
      </p:nvGrpSpPr>
      <p:grpSpPr>
        <a:xfrm>
          <a:off x="0" y="0"/>
          <a:ext cx="0" cy="0"/>
          <a:chOff x="0" y="0"/>
          <a:chExt cx="0" cy="0"/>
        </a:xfrm>
      </p:grpSpPr>
      <p:sp>
        <p:nvSpPr>
          <p:cNvPr id="610" name="Google Shape;610;p9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1" name="Google Shape;611;p95"/>
          <p:cNvSpPr>
            <a:spLocks noGrp="1"/>
          </p:cNvSpPr>
          <p:nvPr>
            <p:ph type="clipArt" idx="2"/>
          </p:nvPr>
        </p:nvSpPr>
        <p:spPr>
          <a:xfrm>
            <a:off x="762080" y="1981200"/>
            <a:ext cx="4295775" cy="4114800"/>
          </a:xfrm>
          <a:prstGeom prst="rect">
            <a:avLst/>
          </a:prstGeom>
          <a:noFill/>
          <a:ln>
            <a:noFill/>
          </a:ln>
        </p:spPr>
      </p:sp>
      <p:sp>
        <p:nvSpPr>
          <p:cNvPr id="612" name="Google Shape;612;p95"/>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13" name="Google Shape;613;p9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9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5" name="Google Shape;615;p9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 name="Google Shape;63;p10"/>
          <p:cNvSpPr>
            <a:spLocks noGrp="1"/>
          </p:cNvSpPr>
          <p:nvPr>
            <p:ph type="pic" idx="2"/>
          </p:nvPr>
        </p:nvSpPr>
        <p:spPr>
          <a:xfrm>
            <a:off x="2016125" y="612775"/>
            <a:ext cx="6172200" cy="4114800"/>
          </a:xfrm>
          <a:prstGeom prst="rect">
            <a:avLst/>
          </a:prstGeom>
          <a:noFill/>
          <a:ln>
            <a:noFill/>
          </a:ln>
        </p:spPr>
      </p:sp>
      <p:sp>
        <p:nvSpPr>
          <p:cNvPr id="64" name="Google Shape;64;p10"/>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65" name="Google Shape;65;p1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616"/>
        <p:cNvGrpSpPr/>
        <p:nvPr/>
      </p:nvGrpSpPr>
      <p:grpSpPr>
        <a:xfrm>
          <a:off x="0" y="0"/>
          <a:ext cx="0" cy="0"/>
          <a:chOff x="0" y="0"/>
          <a:chExt cx="0" cy="0"/>
        </a:xfrm>
      </p:grpSpPr>
      <p:sp>
        <p:nvSpPr>
          <p:cNvPr id="617" name="Google Shape;617;p9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8" name="Google Shape;618;p9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9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9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621"/>
        <p:cNvGrpSpPr/>
        <p:nvPr/>
      </p:nvGrpSpPr>
      <p:grpSpPr>
        <a:xfrm>
          <a:off x="0" y="0"/>
          <a:ext cx="0" cy="0"/>
          <a:chOff x="0" y="0"/>
          <a:chExt cx="0" cy="0"/>
        </a:xfrm>
      </p:grpSpPr>
      <p:sp>
        <p:nvSpPr>
          <p:cNvPr id="622" name="Google Shape;622;p97"/>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3" name="Google Shape;623;p97"/>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24" name="Google Shape;624;p97"/>
          <p:cNvSpPr>
            <a:spLocks noGrp="1"/>
          </p:cNvSpPr>
          <p:nvPr>
            <p:ph type="clipArt" idx="2"/>
          </p:nvPr>
        </p:nvSpPr>
        <p:spPr>
          <a:xfrm>
            <a:off x="5210242" y="1981200"/>
            <a:ext cx="4295775" cy="4114800"/>
          </a:xfrm>
          <a:prstGeom prst="rect">
            <a:avLst/>
          </a:prstGeom>
          <a:noFill/>
          <a:ln>
            <a:noFill/>
          </a:ln>
        </p:spPr>
      </p:sp>
      <p:sp>
        <p:nvSpPr>
          <p:cNvPr id="625" name="Google Shape;625;p9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9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9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628"/>
        <p:cNvGrpSpPr/>
        <p:nvPr/>
      </p:nvGrpSpPr>
      <p:grpSpPr>
        <a:xfrm>
          <a:off x="0" y="0"/>
          <a:ext cx="0" cy="0"/>
          <a:chOff x="0" y="0"/>
          <a:chExt cx="0" cy="0"/>
        </a:xfrm>
      </p:grpSpPr>
      <p:sp>
        <p:nvSpPr>
          <p:cNvPr id="629" name="Google Shape;629;p9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0" name="Google Shape;630;p98"/>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31" name="Google Shape;631;p98"/>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32" name="Google Shape;632;p98"/>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33" name="Google Shape;633;p9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4" name="Google Shape;634;p9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5" name="Google Shape;635;p9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3912" y="609600"/>
            <a:ext cx="468855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06174" y="758881"/>
            <a:ext cx="3337805"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1014" y="2971800"/>
            <a:ext cx="4692647"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87364443"/>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2"/>
        <p:cNvGrpSpPr/>
        <p:nvPr/>
      </p:nvGrpSpPr>
      <p:grpSpPr>
        <a:xfrm>
          <a:off x="0" y="0"/>
          <a:ext cx="0" cy="0"/>
          <a:chOff x="0" y="0"/>
          <a:chExt cx="0" cy="0"/>
        </a:xfrm>
      </p:grpSpPr>
      <p:sp>
        <p:nvSpPr>
          <p:cNvPr id="643" name="Google Shape;643;p10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10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0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6"/>
        <p:cNvGrpSpPr/>
        <p:nvPr/>
      </p:nvGrpSpPr>
      <p:grpSpPr>
        <a:xfrm>
          <a:off x="0" y="0"/>
          <a:ext cx="0" cy="0"/>
          <a:chOff x="0" y="0"/>
          <a:chExt cx="0" cy="0"/>
        </a:xfrm>
      </p:grpSpPr>
      <p:sp>
        <p:nvSpPr>
          <p:cNvPr id="647" name="Google Shape;647;p101"/>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8" name="Google Shape;648;p101"/>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649" name="Google Shape;649;p10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0" name="Google Shape;650;p10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1" name="Google Shape;651;p10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2"/>
        <p:cNvGrpSpPr/>
        <p:nvPr/>
      </p:nvGrpSpPr>
      <p:grpSpPr>
        <a:xfrm>
          <a:off x="0" y="0"/>
          <a:ext cx="0" cy="0"/>
          <a:chOff x="0" y="0"/>
          <a:chExt cx="0" cy="0"/>
        </a:xfrm>
      </p:grpSpPr>
      <p:sp>
        <p:nvSpPr>
          <p:cNvPr id="653" name="Google Shape;653;p10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4" name="Google Shape;654;p102"/>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55" name="Google Shape;655;p10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6" name="Google Shape;656;p10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10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8"/>
        <p:cNvGrpSpPr/>
        <p:nvPr/>
      </p:nvGrpSpPr>
      <p:grpSpPr>
        <a:xfrm>
          <a:off x="0" y="0"/>
          <a:ext cx="0" cy="0"/>
          <a:chOff x="0" y="0"/>
          <a:chExt cx="0" cy="0"/>
        </a:xfrm>
      </p:grpSpPr>
      <p:sp>
        <p:nvSpPr>
          <p:cNvPr id="659" name="Google Shape;659;p103"/>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0" name="Google Shape;660;p103"/>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661" name="Google Shape;661;p10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2" name="Google Shape;662;p10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3" name="Google Shape;663;p10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4"/>
        <p:cNvGrpSpPr/>
        <p:nvPr/>
      </p:nvGrpSpPr>
      <p:grpSpPr>
        <a:xfrm>
          <a:off x="0" y="0"/>
          <a:ext cx="0" cy="0"/>
          <a:chOff x="0" y="0"/>
          <a:chExt cx="0" cy="0"/>
        </a:xfrm>
      </p:grpSpPr>
      <p:sp>
        <p:nvSpPr>
          <p:cNvPr id="665" name="Google Shape;665;p10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6" name="Google Shape;666;p104"/>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667" name="Google Shape;667;p104"/>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668" name="Google Shape;668;p10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9" name="Google Shape;669;p10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0" name="Google Shape;670;p10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1"/>
        <p:cNvGrpSpPr/>
        <p:nvPr/>
      </p:nvGrpSpPr>
      <p:grpSpPr>
        <a:xfrm>
          <a:off x="0" y="0"/>
          <a:ext cx="0" cy="0"/>
          <a:chOff x="0" y="0"/>
          <a:chExt cx="0" cy="0"/>
        </a:xfrm>
      </p:grpSpPr>
      <p:sp>
        <p:nvSpPr>
          <p:cNvPr id="672" name="Google Shape;672;p105"/>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3" name="Google Shape;673;p105"/>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674" name="Google Shape;674;p105"/>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675" name="Google Shape;675;p105"/>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676" name="Google Shape;676;p105"/>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677" name="Google Shape;677;p10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0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10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7.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image" Target="../media/image3.jpg"/><Relationship Id="rId4" Type="http://schemas.openxmlformats.org/officeDocument/2006/relationships/slideLayout" Target="../slideLayouts/slideLayout11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9.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7" name="Google Shape;7;p1"/>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8" name="Google Shape;8;p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9" name="Google Shape;9;p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10" name="Google Shape;10;p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114" name="Google Shape;114;p18"/>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115" name="Google Shape;115;p1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116" name="Google Shape;116;p1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117" name="Google Shape;117;p1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002850"/>
            </a:gs>
            <a:gs pos="100000">
              <a:srgbClr val="0066CC"/>
            </a:gs>
          </a:gsLst>
          <a:lin ang="5400000" scaled="0"/>
        </a:gradFill>
        <a:effectLst/>
      </p:bgPr>
    </p:bg>
    <p:spTree>
      <p:nvGrpSpPr>
        <p:cNvPr id="1" name="Shape 225"/>
        <p:cNvGrpSpPr/>
        <p:nvPr/>
      </p:nvGrpSpPr>
      <p:grpSpPr>
        <a:xfrm>
          <a:off x="0" y="0"/>
          <a:ext cx="0" cy="0"/>
          <a:chOff x="0" y="0"/>
          <a:chExt cx="0" cy="0"/>
        </a:xfrm>
      </p:grpSpPr>
      <p:grpSp>
        <p:nvGrpSpPr>
          <p:cNvPr id="226" name="Google Shape;226;p36"/>
          <p:cNvGrpSpPr/>
          <p:nvPr/>
        </p:nvGrpSpPr>
        <p:grpSpPr>
          <a:xfrm>
            <a:off x="1787" y="1"/>
            <a:ext cx="10292358" cy="6851651"/>
            <a:chOff x="1" y="0"/>
            <a:chExt cx="5763" cy="4316"/>
          </a:xfrm>
        </p:grpSpPr>
        <p:sp>
          <p:nvSpPr>
            <p:cNvPr id="227" name="Google Shape;227;p36"/>
            <p:cNvSpPr/>
            <p:nvPr/>
          </p:nvSpPr>
          <p:spPr>
            <a:xfrm>
              <a:off x="5045" y="2626"/>
              <a:ext cx="719" cy="1690"/>
            </a:xfrm>
            <a:custGeom>
              <a:avLst/>
              <a:gdLst/>
              <a:ahLst/>
              <a:cxnLst/>
              <a:rect l="l" t="t" r="r" b="b"/>
              <a:pathLst>
                <a:path w="717" h="1690" extrusionOk="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28" name="Google Shape;228;p36"/>
            <p:cNvSpPr/>
            <p:nvPr/>
          </p:nvSpPr>
          <p:spPr>
            <a:xfrm>
              <a:off x="5386" y="3794"/>
              <a:ext cx="378" cy="522"/>
            </a:xfrm>
            <a:custGeom>
              <a:avLst/>
              <a:gdLst/>
              <a:ahLst/>
              <a:cxnLst/>
              <a:rect l="l" t="t" r="r" b="b"/>
              <a:pathLst>
                <a:path w="377" h="522" extrusionOk="0">
                  <a:moveTo>
                    <a:pt x="377" y="0"/>
                  </a:moveTo>
                  <a:lnTo>
                    <a:pt x="293" y="132"/>
                  </a:lnTo>
                  <a:lnTo>
                    <a:pt x="204" y="264"/>
                  </a:lnTo>
                  <a:lnTo>
                    <a:pt x="102" y="396"/>
                  </a:lnTo>
                  <a:lnTo>
                    <a:pt x="0" y="522"/>
                  </a:lnTo>
                  <a:lnTo>
                    <a:pt x="12" y="522"/>
                  </a:lnTo>
                  <a:lnTo>
                    <a:pt x="114" y="402"/>
                  </a:lnTo>
                  <a:lnTo>
                    <a:pt x="204" y="282"/>
                  </a:lnTo>
                  <a:lnTo>
                    <a:pt x="377" y="24"/>
                  </a:lnTo>
                  <a:lnTo>
                    <a:pt x="377" y="0"/>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29" name="Google Shape;229;p36"/>
            <p:cNvSpPr/>
            <p:nvPr/>
          </p:nvSpPr>
          <p:spPr>
            <a:xfrm>
              <a:off x="5680" y="4214"/>
              <a:ext cx="84" cy="102"/>
            </a:xfrm>
            <a:custGeom>
              <a:avLst/>
              <a:gdLst/>
              <a:ahLst/>
              <a:cxnLst/>
              <a:rect l="l" t="t" r="r" b="b"/>
              <a:pathLst>
                <a:path w="84" h="102" extrusionOk="0">
                  <a:moveTo>
                    <a:pt x="0" y="102"/>
                  </a:moveTo>
                  <a:lnTo>
                    <a:pt x="18" y="102"/>
                  </a:lnTo>
                  <a:lnTo>
                    <a:pt x="48" y="60"/>
                  </a:lnTo>
                  <a:lnTo>
                    <a:pt x="84" y="24"/>
                  </a:lnTo>
                  <a:lnTo>
                    <a:pt x="84" y="0"/>
                  </a:lnTo>
                  <a:lnTo>
                    <a:pt x="42" y="54"/>
                  </a:lnTo>
                  <a:lnTo>
                    <a:pt x="0" y="102"/>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grpSp>
          <p:nvGrpSpPr>
            <p:cNvPr id="230" name="Google Shape;230;p36"/>
            <p:cNvGrpSpPr/>
            <p:nvPr/>
          </p:nvGrpSpPr>
          <p:grpSpPr>
            <a:xfrm>
              <a:off x="288" y="0"/>
              <a:ext cx="5098" cy="4316"/>
              <a:chOff x="288" y="0"/>
              <a:chExt cx="5098" cy="4316"/>
            </a:xfrm>
          </p:grpSpPr>
          <p:sp>
            <p:nvSpPr>
              <p:cNvPr id="231" name="Google Shape;231;p36"/>
              <p:cNvSpPr/>
              <p:nvPr/>
            </p:nvSpPr>
            <p:spPr>
              <a:xfrm>
                <a:off x="2789" y="0"/>
                <a:ext cx="72" cy="4316"/>
              </a:xfrm>
              <a:custGeom>
                <a:avLst/>
                <a:gdLst/>
                <a:ahLst/>
                <a:cxnLst/>
                <a:rect l="l" t="t" r="r" b="b"/>
                <a:pathLst>
                  <a:path w="72" h="4316" extrusionOk="0">
                    <a:moveTo>
                      <a:pt x="0" y="0"/>
                    </a:moveTo>
                    <a:lnTo>
                      <a:pt x="60" y="4316"/>
                    </a:lnTo>
                    <a:lnTo>
                      <a:pt x="72" y="4316"/>
                    </a:lnTo>
                    <a:lnTo>
                      <a:pt x="12" y="0"/>
                    </a:lnTo>
                    <a:lnTo>
                      <a:pt x="0" y="0"/>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2" name="Google Shape;232;p36"/>
              <p:cNvSpPr/>
              <p:nvPr/>
            </p:nvSpPr>
            <p:spPr>
              <a:xfrm>
                <a:off x="3089" y="0"/>
                <a:ext cx="174" cy="4316"/>
              </a:xfrm>
              <a:custGeom>
                <a:avLst/>
                <a:gdLst/>
                <a:ahLst/>
                <a:cxnLst/>
                <a:rect l="l" t="t" r="r" b="b"/>
                <a:pathLst>
                  <a:path w="174" h="4316" extrusionOk="0">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3" name="Google Shape;233;p36"/>
              <p:cNvSpPr/>
              <p:nvPr/>
            </p:nvSpPr>
            <p:spPr>
              <a:xfrm>
                <a:off x="3358" y="0"/>
                <a:ext cx="337" cy="4316"/>
              </a:xfrm>
              <a:custGeom>
                <a:avLst/>
                <a:gdLst/>
                <a:ahLst/>
                <a:cxnLst/>
                <a:rect l="l" t="t" r="r" b="b"/>
                <a:pathLst>
                  <a:path w="335" h="4316" extrusionOk="0">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4" name="Google Shape;234;p36"/>
              <p:cNvSpPr/>
              <p:nvPr/>
            </p:nvSpPr>
            <p:spPr>
              <a:xfrm>
                <a:off x="3676" y="0"/>
                <a:ext cx="427" cy="4316"/>
              </a:xfrm>
              <a:custGeom>
                <a:avLst/>
                <a:gdLst/>
                <a:ahLst/>
                <a:cxnLst/>
                <a:rect l="l" t="t" r="r" b="b"/>
                <a:pathLst>
                  <a:path w="425" h="4316" extrusionOk="0">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5" name="Google Shape;235;p36"/>
              <p:cNvSpPr/>
              <p:nvPr/>
            </p:nvSpPr>
            <p:spPr>
              <a:xfrm>
                <a:off x="3946" y="0"/>
                <a:ext cx="558" cy="4316"/>
              </a:xfrm>
              <a:custGeom>
                <a:avLst/>
                <a:gdLst/>
                <a:ahLst/>
                <a:cxnLst/>
                <a:rect l="l" t="t" r="r" b="b"/>
                <a:pathLst>
                  <a:path w="556" h="4316" extrusionOk="0">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6" name="Google Shape;236;p36"/>
              <p:cNvSpPr/>
              <p:nvPr/>
            </p:nvSpPr>
            <p:spPr>
              <a:xfrm>
                <a:off x="4246" y="0"/>
                <a:ext cx="690" cy="4316"/>
              </a:xfrm>
              <a:custGeom>
                <a:avLst/>
                <a:gdLst/>
                <a:ahLst/>
                <a:cxnLst/>
                <a:rect l="l" t="t" r="r" b="b"/>
                <a:pathLst>
                  <a:path w="688" h="4316" extrusionOk="0">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7" name="Google Shape;237;p36"/>
              <p:cNvSpPr/>
              <p:nvPr/>
            </p:nvSpPr>
            <p:spPr>
              <a:xfrm>
                <a:off x="4522" y="0"/>
                <a:ext cx="864" cy="4316"/>
              </a:xfrm>
              <a:custGeom>
                <a:avLst/>
                <a:gdLst/>
                <a:ahLst/>
                <a:cxnLst/>
                <a:rect l="l" t="t" r="r" b="b"/>
                <a:pathLst>
                  <a:path w="861" h="4316" extrusionOk="0">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8" name="Google Shape;238;p36"/>
              <p:cNvSpPr/>
              <p:nvPr/>
            </p:nvSpPr>
            <p:spPr>
              <a:xfrm>
                <a:off x="2399" y="0"/>
                <a:ext cx="150" cy="4316"/>
              </a:xfrm>
              <a:custGeom>
                <a:avLst/>
                <a:gdLst/>
                <a:ahLst/>
                <a:cxnLst/>
                <a:rect l="l" t="t" r="r" b="b"/>
                <a:pathLst>
                  <a:path w="149" h="4316" extrusionOk="0">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9" name="Google Shape;239;p36"/>
              <p:cNvSpPr/>
              <p:nvPr/>
            </p:nvSpPr>
            <p:spPr>
              <a:xfrm>
                <a:off x="1967" y="0"/>
                <a:ext cx="300" cy="4316"/>
              </a:xfrm>
              <a:custGeom>
                <a:avLst/>
                <a:gdLst/>
                <a:ahLst/>
                <a:cxnLst/>
                <a:rect l="l" t="t" r="r" b="b"/>
                <a:pathLst>
                  <a:path w="299" h="4316" extrusionOk="0">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0" name="Google Shape;240;p36"/>
              <p:cNvSpPr/>
              <p:nvPr/>
            </p:nvSpPr>
            <p:spPr>
              <a:xfrm>
                <a:off x="1566" y="0"/>
                <a:ext cx="425" cy="4316"/>
              </a:xfrm>
              <a:custGeom>
                <a:avLst/>
                <a:gdLst/>
                <a:ahLst/>
                <a:cxnLst/>
                <a:rect l="l" t="t" r="r" b="b"/>
                <a:pathLst>
                  <a:path w="424" h="4316" extrusionOk="0">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1" name="Google Shape;241;p36"/>
              <p:cNvSpPr/>
              <p:nvPr/>
            </p:nvSpPr>
            <p:spPr>
              <a:xfrm>
                <a:off x="1128" y="0"/>
                <a:ext cx="575" cy="4316"/>
              </a:xfrm>
              <a:custGeom>
                <a:avLst/>
                <a:gdLst/>
                <a:ahLst/>
                <a:cxnLst/>
                <a:rect l="l" t="t" r="r" b="b"/>
                <a:pathLst>
                  <a:path w="574" h="4316" extrusionOk="0">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2" name="Google Shape;242;p36"/>
              <p:cNvSpPr/>
              <p:nvPr/>
            </p:nvSpPr>
            <p:spPr>
              <a:xfrm>
                <a:off x="702" y="0"/>
                <a:ext cx="737" cy="4316"/>
              </a:xfrm>
              <a:custGeom>
                <a:avLst/>
                <a:gdLst/>
                <a:ahLst/>
                <a:cxnLst/>
                <a:rect l="l" t="t" r="r" b="b"/>
                <a:pathLst>
                  <a:path w="735" h="4316" extrusionOk="0">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3" name="Google Shape;243;p36"/>
              <p:cNvSpPr/>
              <p:nvPr/>
            </p:nvSpPr>
            <p:spPr>
              <a:xfrm>
                <a:off x="288" y="0"/>
                <a:ext cx="840" cy="4316"/>
              </a:xfrm>
              <a:custGeom>
                <a:avLst/>
                <a:gdLst/>
                <a:ahLst/>
                <a:cxnLst/>
                <a:rect l="l" t="t" r="r" b="b"/>
                <a:pathLst>
                  <a:path w="837" h="4316" extrusionOk="0">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grpSp>
        <p:sp>
          <p:nvSpPr>
            <p:cNvPr id="244" name="Google Shape;244;p36"/>
            <p:cNvSpPr/>
            <p:nvPr/>
          </p:nvSpPr>
          <p:spPr>
            <a:xfrm>
              <a:off x="6" y="2901"/>
              <a:ext cx="606" cy="1415"/>
            </a:xfrm>
            <a:custGeom>
              <a:avLst/>
              <a:gdLst/>
              <a:ahLst/>
              <a:cxnLst/>
              <a:rect l="l" t="t" r="r" b="b"/>
              <a:pathLst>
                <a:path w="604" h="1415" extrusionOk="0">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5" name="Google Shape;245;p36"/>
            <p:cNvSpPr/>
            <p:nvPr/>
          </p:nvSpPr>
          <p:spPr>
            <a:xfrm>
              <a:off x="6" y="3890"/>
              <a:ext cx="228" cy="426"/>
            </a:xfrm>
            <a:custGeom>
              <a:avLst/>
              <a:gdLst/>
              <a:ahLst/>
              <a:cxnLst/>
              <a:rect l="l" t="t" r="r" b="b"/>
              <a:pathLst>
                <a:path w="227" h="426" extrusionOk="0">
                  <a:moveTo>
                    <a:pt x="0" y="30"/>
                  </a:moveTo>
                  <a:lnTo>
                    <a:pt x="108" y="240"/>
                  </a:lnTo>
                  <a:lnTo>
                    <a:pt x="215" y="426"/>
                  </a:lnTo>
                  <a:lnTo>
                    <a:pt x="227" y="426"/>
                  </a:lnTo>
                  <a:lnTo>
                    <a:pt x="167" y="330"/>
                  </a:lnTo>
                  <a:lnTo>
                    <a:pt x="114" y="222"/>
                  </a:lnTo>
                  <a:lnTo>
                    <a:pt x="0" y="0"/>
                  </a:lnTo>
                  <a:lnTo>
                    <a:pt x="0" y="30"/>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6" name="Google Shape;246;p36"/>
            <p:cNvSpPr/>
            <p:nvPr/>
          </p:nvSpPr>
          <p:spPr>
            <a:xfrm>
              <a:off x="4776" y="0"/>
              <a:ext cx="984" cy="1786"/>
            </a:xfrm>
            <a:custGeom>
              <a:avLst/>
              <a:gdLst/>
              <a:ahLst/>
              <a:cxnLst/>
              <a:rect l="l" t="t" r="r" b="b"/>
              <a:pathLst>
                <a:path w="981" h="1786" extrusionOk="0">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close/>
                </a:path>
              </a:pathLst>
            </a:custGeom>
            <a:gradFill>
              <a:gsLst>
                <a:gs pos="0">
                  <a:srgbClr val="0060C0"/>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7" name="Google Shape;247;p36"/>
            <p:cNvSpPr/>
            <p:nvPr/>
          </p:nvSpPr>
          <p:spPr>
            <a:xfrm>
              <a:off x="5041" y="0"/>
              <a:ext cx="719" cy="845"/>
            </a:xfrm>
            <a:custGeom>
              <a:avLst/>
              <a:gdLst/>
              <a:ahLst/>
              <a:cxnLst/>
              <a:rect l="l" t="t" r="r" b="b"/>
              <a:pathLst>
                <a:path w="717" h="845" extrusionOk="0">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rgbClr val="0066C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8" name="Google Shape;248;p36"/>
            <p:cNvSpPr/>
            <p:nvPr/>
          </p:nvSpPr>
          <p:spPr>
            <a:xfrm>
              <a:off x="5352" y="0"/>
              <a:ext cx="408" cy="414"/>
            </a:xfrm>
            <a:custGeom>
              <a:avLst/>
              <a:gdLst/>
              <a:ahLst/>
              <a:cxnLst/>
              <a:rect l="l" t="t" r="r" b="b"/>
              <a:pathLst>
                <a:path w="407" h="414" extrusionOk="0">
                  <a:moveTo>
                    <a:pt x="407" y="414"/>
                  </a:moveTo>
                  <a:lnTo>
                    <a:pt x="407" y="396"/>
                  </a:lnTo>
                  <a:lnTo>
                    <a:pt x="222" y="192"/>
                  </a:lnTo>
                  <a:lnTo>
                    <a:pt x="12" y="0"/>
                  </a:lnTo>
                  <a:lnTo>
                    <a:pt x="0" y="0"/>
                  </a:lnTo>
                  <a:lnTo>
                    <a:pt x="108" y="102"/>
                  </a:lnTo>
                  <a:lnTo>
                    <a:pt x="216" y="204"/>
                  </a:lnTo>
                  <a:lnTo>
                    <a:pt x="407" y="414"/>
                  </a:lnTo>
                  <a:close/>
                </a:path>
              </a:pathLst>
            </a:custGeom>
            <a:solidFill>
              <a:srgbClr val="0066C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9" name="Google Shape;249;p36"/>
            <p:cNvSpPr/>
            <p:nvPr/>
          </p:nvSpPr>
          <p:spPr>
            <a:xfrm>
              <a:off x="6" y="0"/>
              <a:ext cx="858" cy="1409"/>
            </a:xfrm>
            <a:custGeom>
              <a:avLst/>
              <a:gdLst/>
              <a:ahLst/>
              <a:cxnLst/>
              <a:rect l="l" t="t" r="r" b="b"/>
              <a:pathLst>
                <a:path w="855" h="1409" extrusionOk="0">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close/>
                </a:path>
              </a:pathLst>
            </a:custGeom>
            <a:gradFill>
              <a:gsLst>
                <a:gs pos="0">
                  <a:srgbClr val="0060C0"/>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50" name="Google Shape;250;p36"/>
            <p:cNvSpPr/>
            <p:nvPr/>
          </p:nvSpPr>
          <p:spPr>
            <a:xfrm>
              <a:off x="6" y="0"/>
              <a:ext cx="588" cy="599"/>
            </a:xfrm>
            <a:custGeom>
              <a:avLst/>
              <a:gdLst/>
              <a:ahLst/>
              <a:cxnLst/>
              <a:rect l="l" t="t" r="r" b="b"/>
              <a:pathLst>
                <a:path w="586" h="599" extrusionOk="0">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rgbClr val="0066C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51" name="Google Shape;251;p36"/>
            <p:cNvSpPr/>
            <p:nvPr/>
          </p:nvSpPr>
          <p:spPr>
            <a:xfrm>
              <a:off x="6" y="0"/>
              <a:ext cx="270" cy="252"/>
            </a:xfrm>
            <a:custGeom>
              <a:avLst/>
              <a:gdLst/>
              <a:ahLst/>
              <a:cxnLst/>
              <a:rect l="l" t="t" r="r" b="b"/>
              <a:pathLst>
                <a:path w="269" h="252" extrusionOk="0">
                  <a:moveTo>
                    <a:pt x="269" y="0"/>
                  </a:moveTo>
                  <a:lnTo>
                    <a:pt x="251" y="0"/>
                  </a:lnTo>
                  <a:lnTo>
                    <a:pt x="120" y="114"/>
                  </a:lnTo>
                  <a:lnTo>
                    <a:pt x="60" y="174"/>
                  </a:lnTo>
                  <a:lnTo>
                    <a:pt x="0" y="234"/>
                  </a:lnTo>
                  <a:lnTo>
                    <a:pt x="0" y="252"/>
                  </a:lnTo>
                  <a:lnTo>
                    <a:pt x="126" y="120"/>
                  </a:lnTo>
                  <a:lnTo>
                    <a:pt x="269" y="0"/>
                  </a:lnTo>
                  <a:close/>
                </a:path>
              </a:pathLst>
            </a:custGeom>
            <a:solidFill>
              <a:srgbClr val="0066C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cxnSp>
          <p:nvCxnSpPr>
            <p:cNvPr id="252" name="Google Shape;252;p36"/>
            <p:cNvCxnSpPr/>
            <p:nvPr/>
          </p:nvCxnSpPr>
          <p:spPr>
            <a:xfrm>
              <a:off x="1" y="2749"/>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3" name="Google Shape;253;p36"/>
            <p:cNvCxnSpPr/>
            <p:nvPr/>
          </p:nvCxnSpPr>
          <p:spPr>
            <a:xfrm>
              <a:off x="1" y="2356"/>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4" name="Google Shape;254;p36"/>
            <p:cNvCxnSpPr/>
            <p:nvPr/>
          </p:nvCxnSpPr>
          <p:spPr>
            <a:xfrm>
              <a:off x="1" y="3142"/>
              <a:ext cx="5758" cy="1"/>
            </a:xfrm>
            <a:prstGeom prst="straightConnector1">
              <a:avLst/>
            </a:prstGeom>
            <a:noFill/>
            <a:ln w="15825" cap="flat" cmpd="sng">
              <a:solidFill>
                <a:srgbClr val="003B76"/>
              </a:solidFill>
              <a:prstDash val="solid"/>
              <a:miter lim="800000"/>
              <a:headEnd type="none" w="med" len="med"/>
              <a:tailEnd type="none" w="med" len="med"/>
            </a:ln>
          </p:spPr>
        </p:cxnSp>
        <p:grpSp>
          <p:nvGrpSpPr>
            <p:cNvPr id="255" name="Google Shape;255;p36"/>
            <p:cNvGrpSpPr/>
            <p:nvPr/>
          </p:nvGrpSpPr>
          <p:grpSpPr>
            <a:xfrm>
              <a:off x="1" y="392"/>
              <a:ext cx="5758" cy="1572"/>
              <a:chOff x="1" y="392"/>
              <a:chExt cx="5758" cy="1572"/>
            </a:xfrm>
          </p:grpSpPr>
          <p:cxnSp>
            <p:nvCxnSpPr>
              <p:cNvPr id="256" name="Google Shape;256;p36"/>
              <p:cNvCxnSpPr/>
              <p:nvPr/>
            </p:nvCxnSpPr>
            <p:spPr>
              <a:xfrm>
                <a:off x="1" y="784"/>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7" name="Google Shape;257;p36"/>
              <p:cNvCxnSpPr/>
              <p:nvPr/>
            </p:nvCxnSpPr>
            <p:spPr>
              <a:xfrm>
                <a:off x="1" y="1963"/>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8" name="Google Shape;258;p36"/>
              <p:cNvCxnSpPr/>
              <p:nvPr/>
            </p:nvCxnSpPr>
            <p:spPr>
              <a:xfrm>
                <a:off x="1" y="1570"/>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9" name="Google Shape;259;p36"/>
              <p:cNvCxnSpPr/>
              <p:nvPr/>
            </p:nvCxnSpPr>
            <p:spPr>
              <a:xfrm>
                <a:off x="1" y="1177"/>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60" name="Google Shape;260;p36"/>
              <p:cNvCxnSpPr/>
              <p:nvPr/>
            </p:nvCxnSpPr>
            <p:spPr>
              <a:xfrm>
                <a:off x="1" y="392"/>
                <a:ext cx="5758" cy="1"/>
              </a:xfrm>
              <a:prstGeom prst="straightConnector1">
                <a:avLst/>
              </a:prstGeom>
              <a:noFill/>
              <a:ln w="15825" cap="flat" cmpd="sng">
                <a:solidFill>
                  <a:srgbClr val="0066CC"/>
                </a:solidFill>
                <a:prstDash val="solid"/>
                <a:miter lim="800000"/>
                <a:headEnd type="none" w="med" len="med"/>
                <a:tailEnd type="none" w="med" len="med"/>
              </a:ln>
            </p:spPr>
          </p:cxnSp>
        </p:grpSp>
        <p:cxnSp>
          <p:nvCxnSpPr>
            <p:cNvPr id="261" name="Google Shape;261;p36"/>
            <p:cNvCxnSpPr/>
            <p:nvPr/>
          </p:nvCxnSpPr>
          <p:spPr>
            <a:xfrm>
              <a:off x="1" y="3928"/>
              <a:ext cx="5758" cy="1"/>
            </a:xfrm>
            <a:prstGeom prst="straightConnector1">
              <a:avLst/>
            </a:prstGeom>
            <a:noFill/>
            <a:ln w="15825" cap="flat" cmpd="sng">
              <a:solidFill>
                <a:srgbClr val="003B76"/>
              </a:solidFill>
              <a:prstDash val="solid"/>
              <a:miter lim="800000"/>
              <a:headEnd type="none" w="med" len="med"/>
              <a:tailEnd type="none" w="med" len="med"/>
            </a:ln>
          </p:spPr>
        </p:cxnSp>
        <p:cxnSp>
          <p:nvCxnSpPr>
            <p:cNvPr id="262" name="Google Shape;262;p36"/>
            <p:cNvCxnSpPr/>
            <p:nvPr/>
          </p:nvCxnSpPr>
          <p:spPr>
            <a:xfrm>
              <a:off x="1" y="3535"/>
              <a:ext cx="5758" cy="1"/>
            </a:xfrm>
            <a:prstGeom prst="straightConnector1">
              <a:avLst/>
            </a:prstGeom>
            <a:noFill/>
            <a:ln w="15825" cap="flat" cmpd="sng">
              <a:solidFill>
                <a:srgbClr val="003B76"/>
              </a:solidFill>
              <a:prstDash val="solid"/>
              <a:miter lim="800000"/>
              <a:headEnd type="none" w="med" len="med"/>
              <a:tailEnd type="none" w="med" len="med"/>
            </a:ln>
          </p:spPr>
        </p:cxnSp>
      </p:grpSp>
      <p:sp>
        <p:nvSpPr>
          <p:cNvPr id="263" name="Google Shape;263;p36"/>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marR="0" lvl="0" algn="ctr" rtl="0">
              <a:spcBef>
                <a:spcPts val="0"/>
              </a:spcBef>
              <a:spcAft>
                <a:spcPts val="0"/>
              </a:spcAft>
              <a:buSzPts val="1400"/>
              <a:buNone/>
              <a:defRPr sz="4400" b="0" i="0" u="none" strike="noStrike" cap="none">
                <a:solidFill>
                  <a:srgbClr val="CCEC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CCEC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CCEC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CCEC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CCEC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rgbClr val="CCECFF"/>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CCECFF"/>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CCECFF"/>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CCECFF"/>
                </a:solidFill>
                <a:latin typeface="Arial"/>
                <a:ea typeface="Arial"/>
                <a:cs typeface="Arial"/>
                <a:sym typeface="Arial"/>
              </a:defRPr>
            </a:lvl9pPr>
          </a:lstStyle>
          <a:p>
            <a:endParaRPr/>
          </a:p>
        </p:txBody>
      </p:sp>
      <p:sp>
        <p:nvSpPr>
          <p:cNvPr id="264" name="Google Shape;264;p36"/>
          <p:cNvSpPr txBox="1"/>
          <p:nvPr/>
        </p:nvSpPr>
        <p:spPr>
          <a:xfrm>
            <a:off x="514350" y="6243639"/>
            <a:ext cx="2400300" cy="460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65" name="Google Shape;265;p36"/>
          <p:cNvSpPr txBox="1"/>
          <p:nvPr/>
        </p:nvSpPr>
        <p:spPr>
          <a:xfrm>
            <a:off x="3514725" y="6248401"/>
            <a:ext cx="3257550" cy="460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66" name="Google Shape;266;p36"/>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marR="0" lvl="0"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1pPr>
            <a:lvl2pPr marL="0" marR="0" lvl="1"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2pPr>
            <a:lvl3pPr marL="0" marR="0" lvl="2"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3pPr>
            <a:lvl4pPr marL="0" marR="0" lvl="3"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4pPr>
            <a:lvl5pPr marL="0" marR="0" lvl="4"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5pPr>
            <a:lvl6pPr marL="0" marR="0" lvl="5"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6pPr>
            <a:lvl7pPr marL="0" marR="0" lvl="6"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7pPr>
            <a:lvl8pPr marL="0" marR="0" lvl="7"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8pPr>
            <a:lvl9pPr marL="0" marR="0" lvl="8"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67" name="Google Shape;267;p36"/>
          <p:cNvSpPr txBox="1">
            <a:spLocks noGrp="1"/>
          </p:cNvSpPr>
          <p:nvPr>
            <p:ph type="body" idx="1"/>
          </p:nvPr>
        </p:nvSpPr>
        <p:spPr>
          <a:xfrm>
            <a:off x="514351" y="1600200"/>
            <a:ext cx="9254728" cy="4527550"/>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800"/>
              </a:spcBef>
              <a:spcAft>
                <a:spcPts val="0"/>
              </a:spcAft>
              <a:buSzPts val="1400"/>
              <a:buNone/>
              <a:defRPr sz="3200" b="0" i="0" u="none" strike="noStrike" cap="none">
                <a:solidFill>
                  <a:srgbClr val="FFFFFF"/>
                </a:solidFill>
                <a:latin typeface="Verdana"/>
                <a:ea typeface="Verdana"/>
                <a:cs typeface="Verdana"/>
                <a:sym typeface="Verdana"/>
              </a:defRPr>
            </a:lvl1pPr>
            <a:lvl2pPr marL="914400" marR="0" lvl="1" indent="-228600" algn="l" rtl="0">
              <a:spcBef>
                <a:spcPts val="700"/>
              </a:spcBef>
              <a:spcAft>
                <a:spcPts val="0"/>
              </a:spcAft>
              <a:buSzPts val="1400"/>
              <a:buNone/>
              <a:defRPr sz="2800" b="0" i="0" u="none" strike="noStrike" cap="none">
                <a:solidFill>
                  <a:srgbClr val="FFFFFF"/>
                </a:solidFill>
                <a:latin typeface="Verdana"/>
                <a:ea typeface="Verdana"/>
                <a:cs typeface="Verdana"/>
                <a:sym typeface="Verdana"/>
              </a:defRPr>
            </a:lvl2pPr>
            <a:lvl3pPr marL="1371600" marR="0" lvl="2" indent="-228600" algn="l" rtl="0">
              <a:spcBef>
                <a:spcPts val="600"/>
              </a:spcBef>
              <a:spcAft>
                <a:spcPts val="0"/>
              </a:spcAft>
              <a:buSzPts val="1400"/>
              <a:buNone/>
              <a:defRPr sz="2400" b="0" i="0" u="none" strike="noStrike" cap="none">
                <a:solidFill>
                  <a:srgbClr val="FFFFFF"/>
                </a:solidFill>
                <a:latin typeface="Verdana"/>
                <a:ea typeface="Verdana"/>
                <a:cs typeface="Verdana"/>
                <a:sym typeface="Verdana"/>
              </a:defRPr>
            </a:lvl3pPr>
            <a:lvl4pPr marL="1828800" marR="0" lvl="3"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4pPr>
            <a:lvl5pPr marL="2286000" marR="0" lvl="4"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5pPr>
            <a:lvl6pPr marL="2743200" marR="0" lvl="5"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6pPr>
            <a:lvl7pPr marL="3200400" marR="0" lvl="6"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7pPr>
            <a:lvl8pPr marL="3657600" marR="0" lvl="7"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8pPr>
            <a:lvl9pPr marL="4114800" marR="0" lvl="8"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315"/>
        <p:cNvGrpSpPr/>
        <p:nvPr/>
      </p:nvGrpSpPr>
      <p:grpSpPr>
        <a:xfrm>
          <a:off x="0" y="0"/>
          <a:ext cx="0" cy="0"/>
          <a:chOff x="0" y="0"/>
          <a:chExt cx="0" cy="0"/>
        </a:xfrm>
      </p:grpSpPr>
      <p:sp>
        <p:nvSpPr>
          <p:cNvPr id="316" name="Google Shape;316;p4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317" name="Google Shape;317;p48"/>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318" name="Google Shape;318;p4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319" name="Google Shape;319;p4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320" name="Google Shape;320;p4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422"/>
        <p:cNvGrpSpPr/>
        <p:nvPr/>
      </p:nvGrpSpPr>
      <p:grpSpPr>
        <a:xfrm>
          <a:off x="0" y="0"/>
          <a:ext cx="0" cy="0"/>
          <a:chOff x="0" y="0"/>
          <a:chExt cx="0" cy="0"/>
        </a:xfrm>
      </p:grpSpPr>
      <p:sp>
        <p:nvSpPr>
          <p:cNvPr id="423" name="Google Shape;423;p6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424" name="Google Shape;424;p65"/>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425" name="Google Shape;425;p6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426" name="Google Shape;426;p6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427" name="Google Shape;427;p6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529"/>
        <p:cNvGrpSpPr/>
        <p:nvPr/>
      </p:nvGrpSpPr>
      <p:grpSpPr>
        <a:xfrm>
          <a:off x="0" y="0"/>
          <a:ext cx="0" cy="0"/>
          <a:chOff x="0" y="0"/>
          <a:chExt cx="0" cy="0"/>
        </a:xfrm>
      </p:grpSpPr>
      <p:sp>
        <p:nvSpPr>
          <p:cNvPr id="530" name="Google Shape;530;p8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531" name="Google Shape;531;p82"/>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532" name="Google Shape;532;p8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533" name="Google Shape;533;p8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534" name="Google Shape;534;p8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8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636"/>
        <p:cNvGrpSpPr/>
        <p:nvPr/>
      </p:nvGrpSpPr>
      <p:grpSpPr>
        <a:xfrm>
          <a:off x="0" y="0"/>
          <a:ext cx="0" cy="0"/>
          <a:chOff x="0" y="0"/>
          <a:chExt cx="0" cy="0"/>
        </a:xfrm>
      </p:grpSpPr>
      <p:sp>
        <p:nvSpPr>
          <p:cNvPr id="637" name="Google Shape;637;p9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638" name="Google Shape;638;p99"/>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639" name="Google Shape;639;p9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640" name="Google Shape;640;p9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641" name="Google Shape;641;p9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3"/>
        <p:cNvGrpSpPr/>
        <p:nvPr/>
      </p:nvGrpSpPr>
      <p:grpSpPr>
        <a:xfrm>
          <a:off x="0" y="0"/>
          <a:ext cx="0" cy="0"/>
          <a:chOff x="0" y="0"/>
          <a:chExt cx="0" cy="0"/>
        </a:xfrm>
      </p:grpSpPr>
      <p:sp>
        <p:nvSpPr>
          <p:cNvPr id="744" name="Google Shape;744;p116"/>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595959"/>
              </a:buClr>
              <a:buSzPts val="3000"/>
              <a:buFont typeface="Arial"/>
              <a:buNone/>
              <a:defRPr sz="3000" b="1" i="0" u="none" strike="noStrike" cap="none">
                <a:solidFill>
                  <a:srgbClr val="59595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5" name="Google Shape;745;p116"/>
          <p:cNvSpPr txBox="1">
            <a:spLocks noGrp="1"/>
          </p:cNvSpPr>
          <p:nvPr>
            <p:ph type="body" idx="1"/>
          </p:nvPr>
        </p:nvSpPr>
        <p:spPr>
          <a:xfrm>
            <a:off x="519077" y="1298448"/>
            <a:ext cx="8893558" cy="4370704"/>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6" name="Google Shape;746;p116"/>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747" name="Google Shape;747;p116"/>
          <p:cNvSpPr/>
          <p:nvPr/>
        </p:nvSpPr>
        <p:spPr>
          <a:xfrm>
            <a:off x="635630" y="1"/>
            <a:ext cx="154305" cy="456605"/>
          </a:xfrm>
          <a:prstGeom prst="rect">
            <a:avLst/>
          </a:prstGeom>
          <a:solidFill>
            <a:srgbClr val="0063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Times New Roman"/>
              <a:ea typeface="Times New Roman"/>
              <a:cs typeface="Times New Roman"/>
              <a:sym typeface="Times New Roman"/>
            </a:endParaRPr>
          </a:p>
        </p:txBody>
      </p:sp>
      <p:pic>
        <p:nvPicPr>
          <p:cNvPr id="748" name="Google Shape;748;p116"/>
          <p:cNvPicPr preferRelativeResize="0"/>
          <p:nvPr/>
        </p:nvPicPr>
        <p:blipFill rotWithShape="1">
          <a:blip r:embed="rId10">
            <a:alphaModFix/>
          </a:blip>
          <a:srcRect/>
          <a:stretch/>
        </p:blipFill>
        <p:spPr>
          <a:xfrm>
            <a:off x="8293844" y="6506649"/>
            <a:ext cx="1752638" cy="1831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781"/>
        <p:cNvGrpSpPr/>
        <p:nvPr/>
      </p:nvGrpSpPr>
      <p:grpSpPr>
        <a:xfrm>
          <a:off x="0" y="0"/>
          <a:ext cx="0" cy="0"/>
          <a:chOff x="0" y="0"/>
          <a:chExt cx="0" cy="0"/>
        </a:xfrm>
      </p:grpSpPr>
      <p:sp>
        <p:nvSpPr>
          <p:cNvPr id="782" name="Google Shape;782;p12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783" name="Google Shape;783;p125"/>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784" name="Google Shape;784;p12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785" name="Google Shape;785;p12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786" name="Google Shape;786;p12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mailto:Lisa.M.Holmes@ehi.com" TargetMode="External"/><Relationship Id="rId2" Type="http://schemas.openxmlformats.org/officeDocument/2006/relationships/notesSlide" Target="../notesSlides/notesSlide22.xml"/><Relationship Id="rId1" Type="http://schemas.openxmlformats.org/officeDocument/2006/relationships/slideLayout" Target="../slideLayouts/slideLayout110.xml"/><Relationship Id="rId4" Type="http://schemas.openxmlformats.org/officeDocument/2006/relationships/hyperlink" Target="mailto:Julie.A.Lindberg@erac.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4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br>
              <a:rPr lang="en-US" dirty="0">
                <a:solidFill>
                  <a:schemeClr val="lt1"/>
                </a:solidFill>
                <a:latin typeface="Arial"/>
                <a:ea typeface="Arial"/>
                <a:cs typeface="Arial"/>
                <a:sym typeface="Arial"/>
              </a:rPr>
            </a:br>
            <a:br>
              <a:rPr lang="en-US" dirty="0">
                <a:solidFill>
                  <a:schemeClr val="lt1"/>
                </a:solidFill>
                <a:latin typeface="Arial"/>
                <a:ea typeface="Arial"/>
                <a:cs typeface="Arial"/>
                <a:sym typeface="Arial"/>
              </a:rPr>
            </a:br>
            <a:r>
              <a:rPr lang="en-US" dirty="0">
                <a:solidFill>
                  <a:schemeClr val="lt1"/>
                </a:solidFill>
                <a:latin typeface="Arial"/>
                <a:ea typeface="Arial"/>
                <a:cs typeface="Arial"/>
                <a:sym typeface="Arial"/>
              </a:rPr>
              <a:t>Region II</a:t>
            </a:r>
            <a:br>
              <a:rPr lang="en-US" dirty="0">
                <a:solidFill>
                  <a:schemeClr val="lt1"/>
                </a:solidFill>
                <a:latin typeface="Arial"/>
                <a:ea typeface="Arial"/>
                <a:cs typeface="Arial"/>
                <a:sym typeface="Arial"/>
              </a:rPr>
            </a:br>
            <a:r>
              <a:rPr lang="en-US" dirty="0">
                <a:solidFill>
                  <a:schemeClr val="lt1"/>
                </a:solidFill>
                <a:latin typeface="Arial"/>
                <a:ea typeface="Arial"/>
                <a:cs typeface="Arial"/>
                <a:sym typeface="Arial"/>
              </a:rPr>
              <a:t>Strike Team Leader, Single Resource &amp; Overhead </a:t>
            </a:r>
            <a:r>
              <a:rPr lang="en-US">
                <a:solidFill>
                  <a:schemeClr val="lt1"/>
                </a:solidFill>
                <a:latin typeface="Arial"/>
                <a:ea typeface="Arial"/>
                <a:cs typeface="Arial"/>
                <a:sym typeface="Arial"/>
              </a:rPr>
              <a:t>Refresher 2025</a:t>
            </a:r>
            <a:br>
              <a:rPr lang="en-US">
                <a:solidFill>
                  <a:schemeClr val="lt1"/>
                </a:solidFill>
                <a:latin typeface="Arial"/>
                <a:ea typeface="Arial"/>
                <a:cs typeface="Arial"/>
                <a:sym typeface="Arial"/>
              </a:rPr>
            </a:br>
            <a:endParaRPr dirty="0"/>
          </a:p>
        </p:txBody>
      </p:sp>
      <p:pic>
        <p:nvPicPr>
          <p:cNvPr id="893" name="Google Shape;893;p142" descr="E:\Cal OES\CalOES Forms\FIRE - LOGO - Cal OES F&amp;R\Cal OES F&amp;R Logo - COLOR - 300dpi.png"/>
          <p:cNvPicPr preferRelativeResize="0"/>
          <p:nvPr/>
        </p:nvPicPr>
        <p:blipFill rotWithShape="1">
          <a:blip r:embed="rId3">
            <a:alphaModFix/>
          </a:blip>
          <a:srcRect/>
          <a:stretch/>
        </p:blipFill>
        <p:spPr>
          <a:xfrm>
            <a:off x="3695704" y="4114844"/>
            <a:ext cx="3023952" cy="22229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52"/>
          <p:cNvSpPr txBox="1">
            <a:spLocks noGrp="1"/>
          </p:cNvSpPr>
          <p:nvPr>
            <p:ph idx="1"/>
          </p:nvPr>
        </p:nvSpPr>
        <p:spPr>
          <a:xfrm>
            <a:off x="762000" y="1084546"/>
            <a:ext cx="8743950" cy="4495800"/>
          </a:xfrm>
          <a:prstGeom prst="rect">
            <a:avLst/>
          </a:prstGeom>
          <a:noFill/>
          <a:ln>
            <a:noFill/>
          </a:ln>
        </p:spPr>
        <p:txBody>
          <a:bodyPr spcFirstLastPara="1" wrap="square" lIns="91925" tIns="45950" rIns="91925" bIns="45950" anchor="t" anchorCtr="0">
            <a:noAutofit/>
          </a:bodyPr>
          <a:lstStyle/>
          <a:p>
            <a:pPr marL="0" indent="0">
              <a:spcBef>
                <a:spcPts val="0"/>
              </a:spcBef>
              <a:buSzPts val="3200"/>
              <a:buNone/>
            </a:pPr>
            <a:r>
              <a:rPr lang="en-US" sz="3200" dirty="0">
                <a:latin typeface="+mj-lt"/>
                <a:ea typeface="Arial"/>
                <a:cs typeface="Arial"/>
                <a:sym typeface="Arial"/>
              </a:rPr>
              <a:t>Reimbursement - Travel Expenses: </a:t>
            </a:r>
            <a:r>
              <a:rPr lang="en-US" sz="3200" b="1" i="1" u="sng" dirty="0">
                <a:latin typeface="+mj-lt"/>
                <a:ea typeface="Arial"/>
                <a:cs typeface="Arial"/>
                <a:sym typeface="Arial"/>
                <a:hlinkClick r:id="rId3">
                  <a:extLst>
                    <a:ext uri="{A12FA001-AC4F-418D-AE19-62706E023703}">
                      <ahyp:hlinkClr xmlns:ahyp="http://schemas.microsoft.com/office/drawing/2018/hyperlinkcolor" val="tx"/>
                    </a:ext>
                  </a:extLst>
                </a:hlinkClick>
              </a:rPr>
              <a:t>Exhibit H</a:t>
            </a:r>
            <a:endParaRPr lang="en-US" sz="3200" dirty="0">
              <a:latin typeface="+mj-lt"/>
              <a:ea typeface="Arial"/>
              <a:cs typeface="Arial"/>
              <a:sym typeface="Arial"/>
            </a:endParaRPr>
          </a:p>
          <a:p>
            <a:pPr indent="-457200">
              <a:spcBef>
                <a:spcPts val="0"/>
              </a:spcBef>
              <a:buSzPts val="3200"/>
            </a:pPr>
            <a:r>
              <a:rPr lang="en-US" sz="2400" dirty="0">
                <a:latin typeface="+mj-lt"/>
                <a:ea typeface="Arial"/>
                <a:cs typeface="Arial"/>
                <a:sym typeface="Arial"/>
              </a:rPr>
              <a:t>Reimbursement for travel expenses such as fuel, food,</a:t>
            </a:r>
          </a:p>
          <a:p>
            <a:pPr marL="0" indent="0">
              <a:spcBef>
                <a:spcPts val="0"/>
              </a:spcBef>
              <a:buSzPts val="3200"/>
              <a:buNone/>
            </a:pPr>
            <a:r>
              <a:rPr lang="en-US" sz="2400" dirty="0">
                <a:latin typeface="+mj-lt"/>
                <a:ea typeface="Arial"/>
                <a:cs typeface="Arial"/>
                <a:sym typeface="Arial"/>
              </a:rPr>
              <a:t>     and lodging </a:t>
            </a:r>
            <a:r>
              <a:rPr lang="en-US" sz="2400" b="1" u="sng" dirty="0">
                <a:latin typeface="+mj-lt"/>
                <a:ea typeface="Arial"/>
                <a:cs typeface="Arial"/>
                <a:sym typeface="Arial"/>
              </a:rPr>
              <a:t>while assigned at incident </a:t>
            </a:r>
            <a:r>
              <a:rPr lang="en-US" sz="2400" b="1" i="1" u="sng" dirty="0">
                <a:latin typeface="+mj-lt"/>
                <a:ea typeface="Arial"/>
                <a:cs typeface="Arial"/>
                <a:sym typeface="Arial"/>
              </a:rPr>
              <a:t>must be</a:t>
            </a:r>
          </a:p>
          <a:p>
            <a:pPr marL="0" indent="0">
              <a:spcBef>
                <a:spcPts val="0"/>
              </a:spcBef>
              <a:buSzPts val="3200"/>
              <a:buNone/>
            </a:pPr>
            <a:r>
              <a:rPr lang="en-US" sz="2400" b="1" i="1" dirty="0">
                <a:latin typeface="+mj-lt"/>
                <a:ea typeface="Arial"/>
                <a:cs typeface="Arial"/>
                <a:sym typeface="Arial"/>
              </a:rPr>
              <a:t>     </a:t>
            </a:r>
            <a:r>
              <a:rPr lang="en-US" sz="2400" b="1" i="1" u="sng" dirty="0">
                <a:latin typeface="+mj-lt"/>
                <a:ea typeface="Arial"/>
                <a:cs typeface="Arial"/>
                <a:sym typeface="Arial"/>
              </a:rPr>
              <a:t>approved </a:t>
            </a:r>
            <a:r>
              <a:rPr lang="en-US" sz="2400" i="1" u="sng" dirty="0">
                <a:latin typeface="+mj-lt"/>
                <a:ea typeface="Arial"/>
                <a:cs typeface="Arial"/>
                <a:sym typeface="Arial"/>
              </a:rPr>
              <a:t> </a:t>
            </a:r>
            <a:r>
              <a:rPr lang="en-US" sz="2400" b="1" i="1" u="sng" dirty="0">
                <a:latin typeface="+mj-lt"/>
                <a:ea typeface="Arial"/>
                <a:cs typeface="Arial"/>
                <a:sym typeface="Arial"/>
              </a:rPr>
              <a:t>in writing by the incident</a:t>
            </a:r>
            <a:r>
              <a:rPr lang="en-US" sz="2400" dirty="0">
                <a:latin typeface="+mj-lt"/>
                <a:ea typeface="Arial"/>
                <a:cs typeface="Arial"/>
                <a:sym typeface="Arial"/>
              </a:rPr>
              <a:t>. </a:t>
            </a:r>
          </a:p>
          <a:p>
            <a:pPr indent="-457200">
              <a:spcBef>
                <a:spcPts val="0"/>
              </a:spcBef>
              <a:buSzPts val="3200"/>
            </a:pPr>
            <a:r>
              <a:rPr lang="en-US" sz="2400" dirty="0">
                <a:latin typeface="+mj-lt"/>
                <a:ea typeface="Arial"/>
                <a:cs typeface="Arial"/>
                <a:sym typeface="Arial"/>
              </a:rPr>
              <a:t>Meals and incidentals not provided by the incident on</a:t>
            </a:r>
          </a:p>
          <a:p>
            <a:pPr marL="0" indent="0">
              <a:spcBef>
                <a:spcPts val="0"/>
              </a:spcBef>
              <a:buSzPts val="3200"/>
              <a:buNone/>
            </a:pPr>
            <a:r>
              <a:rPr lang="en-US" sz="2400" dirty="0">
                <a:latin typeface="+mj-lt"/>
                <a:ea typeface="Arial"/>
                <a:cs typeface="Arial"/>
                <a:sym typeface="Arial"/>
              </a:rPr>
              <a:t>     the </a:t>
            </a:r>
            <a:r>
              <a:rPr lang="en-US" sz="2400" b="1" u="sng" dirty="0">
                <a:latin typeface="+mj-lt"/>
                <a:ea typeface="Arial"/>
                <a:cs typeface="Arial"/>
                <a:sym typeface="Arial"/>
              </a:rPr>
              <a:t>first and last travel </a:t>
            </a:r>
            <a:r>
              <a:rPr lang="en-US" sz="2400" dirty="0">
                <a:latin typeface="+mj-lt"/>
                <a:ea typeface="Arial"/>
                <a:cs typeface="Arial"/>
                <a:sym typeface="Arial"/>
              </a:rPr>
              <a:t>days are reimbursable. (No </a:t>
            </a:r>
          </a:p>
          <a:p>
            <a:pPr marL="0" indent="0">
              <a:spcBef>
                <a:spcPts val="0"/>
              </a:spcBef>
              <a:buSzPts val="3200"/>
              <a:buNone/>
            </a:pPr>
            <a:r>
              <a:rPr lang="en-US" sz="2400" dirty="0">
                <a:latin typeface="+mj-lt"/>
                <a:ea typeface="Arial"/>
                <a:cs typeface="Arial"/>
                <a:sym typeface="Arial"/>
              </a:rPr>
              <a:t>     documentation required)</a:t>
            </a:r>
          </a:p>
          <a:p>
            <a:pPr indent="-457200">
              <a:spcBef>
                <a:spcPts val="0"/>
              </a:spcBef>
              <a:buClr>
                <a:schemeClr val="tx1"/>
              </a:buClr>
              <a:buSzPts val="3200"/>
            </a:pPr>
            <a:r>
              <a:rPr lang="en-US" sz="2400" dirty="0">
                <a:latin typeface="+mj-lt"/>
                <a:ea typeface="Arial"/>
                <a:cs typeface="Arial"/>
                <a:sym typeface="Arial"/>
              </a:rPr>
              <a:t>Fuel to and from incident is not reimbursable</a:t>
            </a:r>
          </a:p>
          <a:p>
            <a:pPr indent="-457200">
              <a:spcBef>
                <a:spcPts val="0"/>
              </a:spcBef>
              <a:buClr>
                <a:schemeClr val="tx1"/>
              </a:buClr>
              <a:buSzPts val="3200"/>
            </a:pPr>
            <a:r>
              <a:rPr lang="en-US" sz="2400" dirty="0">
                <a:latin typeface="+mj-lt"/>
                <a:ea typeface="Arial"/>
                <a:cs typeface="Arial"/>
                <a:sym typeface="Arial"/>
              </a:rPr>
              <a:t>Lodging while traveling to and from incident needs</a:t>
            </a:r>
          </a:p>
          <a:p>
            <a:pPr marL="0" indent="0">
              <a:spcBef>
                <a:spcPts val="0"/>
              </a:spcBef>
              <a:buClr>
                <a:schemeClr val="tx1"/>
              </a:buClr>
              <a:buSzPts val="3200"/>
              <a:buNone/>
            </a:pPr>
            <a:r>
              <a:rPr lang="en-US" sz="2400" dirty="0">
                <a:latin typeface="+mj-lt"/>
                <a:ea typeface="Arial"/>
                <a:cs typeface="Arial"/>
                <a:sym typeface="Arial"/>
              </a:rPr>
              <a:t>     prior approval</a:t>
            </a:r>
            <a:endParaRPr sz="2400" dirty="0">
              <a:latin typeface="+mj-lt"/>
              <a:ea typeface="Arial"/>
              <a:cs typeface="Arial"/>
              <a:sym typeface="Arial"/>
            </a:endParaRPr>
          </a:p>
        </p:txBody>
      </p:sp>
      <p:sp>
        <p:nvSpPr>
          <p:cNvPr id="969" name="Google Shape;969;p152"/>
          <p:cNvSpPr txBox="1"/>
          <p:nvPr/>
        </p:nvSpPr>
        <p:spPr>
          <a:xfrm>
            <a:off x="458704" y="-23459"/>
            <a:ext cx="8743950" cy="1143000"/>
          </a:xfrm>
          <a:prstGeom prst="rect">
            <a:avLst/>
          </a:prstGeom>
          <a:noFill/>
          <a:ln>
            <a:noFill/>
          </a:ln>
        </p:spPr>
        <p:txBody>
          <a:bodyPr spcFirstLastPara="1" wrap="square" lIns="91925" tIns="45950" rIns="91925" bIns="45950" anchor="ctr" anchorCtr="0">
            <a:noAutofit/>
          </a:bodyPr>
          <a:lstStyle/>
          <a:p>
            <a:pPr marL="0" marR="0" lvl="0" indent="0" algn="ctr" rtl="0">
              <a:spcBef>
                <a:spcPts val="0"/>
              </a:spcBef>
              <a:spcAft>
                <a:spcPts val="0"/>
              </a:spcAft>
              <a:buNone/>
            </a:pPr>
            <a:r>
              <a:rPr lang="en-US" sz="4000" b="1" dirty="0">
                <a:solidFill>
                  <a:schemeClr val="tx1"/>
                </a:solidFill>
                <a:latin typeface="+mj-lt"/>
                <a:ea typeface="Arial"/>
                <a:cs typeface="Arial"/>
                <a:sym typeface="Arial"/>
              </a:rPr>
              <a:t>CFAA</a:t>
            </a:r>
            <a:endParaRPr b="1" dirty="0">
              <a:solidFill>
                <a:schemeClr val="tx1"/>
              </a:solidFill>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967"/>
        <p:cNvGrpSpPr/>
        <p:nvPr/>
      </p:nvGrpSpPr>
      <p:grpSpPr>
        <a:xfrm>
          <a:off x="0" y="0"/>
          <a:ext cx="0" cy="0"/>
          <a:chOff x="0" y="0"/>
          <a:chExt cx="0" cy="0"/>
        </a:xfrm>
      </p:grpSpPr>
      <p:sp>
        <p:nvSpPr>
          <p:cNvPr id="968" name="Google Shape;968;p152"/>
          <p:cNvSpPr txBox="1">
            <a:spLocks noGrp="1"/>
          </p:cNvSpPr>
          <p:nvPr>
            <p:ph type="body" idx="1"/>
          </p:nvPr>
        </p:nvSpPr>
        <p:spPr>
          <a:xfrm>
            <a:off x="762000" y="1447800"/>
            <a:ext cx="8743950" cy="4495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3200"/>
              <a:buFont typeface="Arial"/>
              <a:buChar char="•"/>
            </a:pPr>
            <a:r>
              <a:rPr lang="en-US" sz="3200">
                <a:latin typeface="Arial"/>
                <a:ea typeface="Arial"/>
                <a:cs typeface="Arial"/>
                <a:sym typeface="Arial"/>
              </a:rPr>
              <a:t>Reimbursement - Travel Expenses: </a:t>
            </a:r>
            <a:br>
              <a:rPr lang="en-US" sz="3200">
                <a:latin typeface="Arial"/>
                <a:ea typeface="Arial"/>
                <a:cs typeface="Arial"/>
                <a:sym typeface="Arial"/>
              </a:rPr>
            </a:br>
            <a:endParaRPr sz="3200">
              <a:latin typeface="Arial"/>
              <a:ea typeface="Arial"/>
              <a:cs typeface="Arial"/>
              <a:sym typeface="Arial"/>
            </a:endParaRPr>
          </a:p>
          <a:p>
            <a:pPr marL="741845" lvl="1" indent="-285324" algn="l" rtl="0">
              <a:spcBef>
                <a:spcPts val="560"/>
              </a:spcBef>
              <a:spcAft>
                <a:spcPts val="0"/>
              </a:spcAft>
              <a:buClr>
                <a:schemeClr val="lt1"/>
              </a:buClr>
              <a:buSzPts val="2800"/>
              <a:buFont typeface="Arial"/>
              <a:buChar char="•"/>
            </a:pPr>
            <a:r>
              <a:rPr lang="en-US" sz="2800">
                <a:latin typeface="Arial"/>
                <a:ea typeface="Arial"/>
                <a:cs typeface="Arial"/>
                <a:sym typeface="Arial"/>
              </a:rPr>
              <a:t>At no time will local government fire agencies seek reimbursement for travel expenses such as fuel, food, and lodging responding to, </a:t>
            </a:r>
            <a:r>
              <a:rPr lang="en-US" sz="2800" i="1">
                <a:solidFill>
                  <a:srgbClr val="FFFF0C"/>
                </a:solidFill>
                <a:latin typeface="Arial"/>
                <a:ea typeface="Arial"/>
                <a:cs typeface="Arial"/>
                <a:sym typeface="Arial"/>
              </a:rPr>
              <a:t>during</a:t>
            </a:r>
            <a:r>
              <a:rPr lang="en-US" sz="2800" i="1">
                <a:latin typeface="Arial"/>
                <a:ea typeface="Arial"/>
                <a:cs typeface="Arial"/>
                <a:sym typeface="Arial"/>
              </a:rPr>
              <a:t>,</a:t>
            </a:r>
            <a:r>
              <a:rPr lang="en-US" sz="2800">
                <a:latin typeface="Arial"/>
                <a:ea typeface="Arial"/>
                <a:cs typeface="Arial"/>
                <a:sym typeface="Arial"/>
              </a:rPr>
              <a:t> or returning from a State of California or Federal Fire Agency incident </a:t>
            </a:r>
            <a:r>
              <a:rPr lang="en-US" sz="2800" i="1">
                <a:solidFill>
                  <a:srgbClr val="FFFF0C"/>
                </a:solidFill>
                <a:latin typeface="Arial"/>
                <a:ea typeface="Arial"/>
                <a:cs typeface="Arial"/>
                <a:sym typeface="Arial"/>
              </a:rPr>
              <a:t>unless documented and approved </a:t>
            </a:r>
            <a:r>
              <a:rPr lang="en-US" sz="2800">
                <a:latin typeface="Arial"/>
                <a:ea typeface="Arial"/>
                <a:cs typeface="Arial"/>
                <a:sym typeface="Arial"/>
              </a:rPr>
              <a:t>in writing by the incident. </a:t>
            </a:r>
            <a:br>
              <a:rPr lang="en-US" sz="2800">
                <a:latin typeface="Arial"/>
                <a:ea typeface="Arial"/>
                <a:cs typeface="Arial"/>
                <a:sym typeface="Arial"/>
              </a:rPr>
            </a:br>
            <a:endParaRPr sz="2800">
              <a:latin typeface="Arial"/>
              <a:ea typeface="Arial"/>
              <a:cs typeface="Arial"/>
              <a:sym typeface="Arial"/>
            </a:endParaRPr>
          </a:p>
          <a:p>
            <a:pPr marL="741845" lvl="1" indent="-285324" algn="l" rtl="0">
              <a:spcBef>
                <a:spcPts val="560"/>
              </a:spcBef>
              <a:spcAft>
                <a:spcPts val="0"/>
              </a:spcAft>
              <a:buClr>
                <a:schemeClr val="lt1"/>
              </a:buClr>
              <a:buSzPts val="2800"/>
              <a:buFont typeface="Arial"/>
              <a:buChar char="•"/>
            </a:pPr>
            <a:r>
              <a:rPr lang="en-US" sz="2800">
                <a:latin typeface="Arial"/>
                <a:ea typeface="Arial"/>
                <a:cs typeface="Arial"/>
                <a:sym typeface="Arial"/>
              </a:rPr>
              <a:t>For information on APPROVED travel expense reimbursement, refer to </a:t>
            </a:r>
            <a:r>
              <a:rPr lang="en-US" sz="2800" u="sng">
                <a:solidFill>
                  <a:schemeClr val="hlink"/>
                </a:solidFill>
                <a:latin typeface="Arial"/>
                <a:ea typeface="Arial"/>
                <a:cs typeface="Arial"/>
                <a:sym typeface="Arial"/>
                <a:hlinkClick r:id="rId3"/>
              </a:rPr>
              <a:t>Exhibit H</a:t>
            </a:r>
            <a:endParaRPr sz="2800">
              <a:solidFill>
                <a:srgbClr val="FFFF00"/>
              </a:solidFill>
              <a:latin typeface="Arial"/>
              <a:ea typeface="Arial"/>
              <a:cs typeface="Arial"/>
              <a:sym typeface="Arial"/>
            </a:endParaRPr>
          </a:p>
        </p:txBody>
      </p:sp>
      <p:sp>
        <p:nvSpPr>
          <p:cNvPr id="969" name="Google Shape;969;p152"/>
          <p:cNvSpPr txBox="1"/>
          <p:nvPr/>
        </p:nvSpPr>
        <p:spPr>
          <a:xfrm>
            <a:off x="800101" y="152400"/>
            <a:ext cx="8743950" cy="1143000"/>
          </a:xfrm>
          <a:prstGeom prst="rect">
            <a:avLst/>
          </a:prstGeom>
          <a:noFill/>
          <a:ln>
            <a:noFill/>
          </a:ln>
        </p:spPr>
        <p:txBody>
          <a:bodyPr spcFirstLastPara="1" wrap="square" lIns="91925" tIns="45950" rIns="91925" bIns="45950" anchor="ctr" anchorCtr="0">
            <a:noAutofit/>
          </a:bodyPr>
          <a:lstStyle/>
          <a:p>
            <a:pPr marL="0" marR="0" lvl="0" indent="0" algn="ctr" rtl="0">
              <a:spcBef>
                <a:spcPts val="0"/>
              </a:spcBef>
              <a:spcAft>
                <a:spcPts val="0"/>
              </a:spcAft>
              <a:buNone/>
            </a:pPr>
            <a:r>
              <a:rPr lang="en-US" sz="4000">
                <a:solidFill>
                  <a:srgbClr val="FFFF00"/>
                </a:solidFill>
                <a:latin typeface="Arial"/>
                <a:ea typeface="Arial"/>
                <a:cs typeface="Arial"/>
                <a:sym typeface="Arial"/>
              </a:rPr>
              <a:t>Some more things to know about the CFAA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5E0A9A4-503C-9879-5C38-6F69ED3D9DAC}"/>
              </a:ext>
            </a:extLst>
          </p:cNvPr>
          <p:cNvGraphicFramePr>
            <a:graphicFrameLocks noGrp="1"/>
          </p:cNvGraphicFramePr>
          <p:nvPr/>
        </p:nvGraphicFramePr>
        <p:xfrm>
          <a:off x="1615857" y="651356"/>
          <a:ext cx="6751529" cy="814192"/>
        </p:xfrm>
        <a:graphic>
          <a:graphicData uri="http://schemas.openxmlformats.org/drawingml/2006/table">
            <a:tbl>
              <a:tblPr/>
              <a:tblGrid>
                <a:gridCol w="6751529">
                  <a:extLst>
                    <a:ext uri="{9D8B030D-6E8A-4147-A177-3AD203B41FA5}">
                      <a16:colId xmlns:a16="http://schemas.microsoft.com/office/drawing/2014/main" val="1767342834"/>
                    </a:ext>
                  </a:extLst>
                </a:gridCol>
              </a:tblGrid>
              <a:tr h="814192">
                <a:tc>
                  <a:txBody>
                    <a:bodyPr/>
                    <a:lstStyle/>
                    <a:p>
                      <a:pPr algn="ctr"/>
                      <a:r>
                        <a:rPr lang="en-US" sz="2800" b="1" kern="1200" dirty="0">
                          <a:solidFill>
                            <a:schemeClr val="tx1"/>
                          </a:solidFill>
                          <a:effectLst/>
                          <a:latin typeface="+mn-lt"/>
                          <a:ea typeface="+mn-ea"/>
                          <a:cs typeface="+mn-cs"/>
                        </a:rPr>
                        <a:t>Lodging Rate</a:t>
                      </a:r>
                      <a:endParaRPr lang="en-US" sz="2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4366049"/>
                  </a:ext>
                </a:extLst>
              </a:tr>
            </a:tbl>
          </a:graphicData>
        </a:graphic>
      </p:graphicFrame>
      <p:graphicFrame>
        <p:nvGraphicFramePr>
          <p:cNvPr id="17" name="Table 16">
            <a:extLst>
              <a:ext uri="{FF2B5EF4-FFF2-40B4-BE49-F238E27FC236}">
                <a16:creationId xmlns:a16="http://schemas.microsoft.com/office/drawing/2014/main" id="{E63634F7-AC4E-D54E-EF59-9B978569F01C}"/>
              </a:ext>
            </a:extLst>
          </p:cNvPr>
          <p:cNvGraphicFramePr>
            <a:graphicFrameLocks noGrp="1"/>
          </p:cNvGraphicFramePr>
          <p:nvPr>
            <p:extLst>
              <p:ext uri="{D42A27DB-BD31-4B8C-83A1-F6EECF244321}">
                <p14:modId xmlns:p14="http://schemas.microsoft.com/office/powerpoint/2010/main" val="1728992852"/>
              </p:ext>
            </p:extLst>
          </p:nvPr>
        </p:nvGraphicFramePr>
        <p:xfrm>
          <a:off x="1615857" y="1453022"/>
          <a:ext cx="6751529" cy="1728590"/>
        </p:xfrm>
        <a:graphic>
          <a:graphicData uri="http://schemas.openxmlformats.org/drawingml/2006/table">
            <a:tbl>
              <a:tblPr/>
              <a:tblGrid>
                <a:gridCol w="6751529">
                  <a:extLst>
                    <a:ext uri="{9D8B030D-6E8A-4147-A177-3AD203B41FA5}">
                      <a16:colId xmlns:a16="http://schemas.microsoft.com/office/drawing/2014/main" val="2331251655"/>
                    </a:ext>
                  </a:extLst>
                </a:gridCol>
              </a:tblGrid>
              <a:tr h="864295">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$151.00 </a:t>
                      </a:r>
                    </a:p>
                  </a:txBody>
                  <a:tcPr marL="68580" marR="68580" marT="0" marB="0"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458577"/>
                  </a:ext>
                </a:extLst>
              </a:tr>
              <a:tr h="864295">
                <a:tc>
                  <a:txBody>
                    <a:bodyPr/>
                    <a:lstStyle/>
                    <a:p>
                      <a:pPr marL="0" marR="0" algn="ctr">
                        <a:spcBef>
                          <a:spcPts val="0"/>
                        </a:spcBef>
                        <a:spcAft>
                          <a:spcPts val="0"/>
                        </a:spcAft>
                      </a:pPr>
                      <a:r>
                        <a:rPr lang="en-US" sz="900" dirty="0">
                          <a:solidFill>
                            <a:srgbClr val="000000"/>
                          </a:solidFill>
                          <a:effectLst/>
                          <a:latin typeface="+mj-lt"/>
                          <a:ea typeface="Calibri" panose="020F0502020204030204" pitchFamily="34" charset="0"/>
                        </a:rPr>
                        <a:t>*</a:t>
                      </a:r>
                      <a:r>
                        <a:rPr lang="en-US" sz="2400" b="1" dirty="0">
                          <a:solidFill>
                            <a:schemeClr val="tx1"/>
                          </a:solidFill>
                          <a:effectLst/>
                          <a:latin typeface="+mj-lt"/>
                          <a:ea typeface="Calibri" panose="020F0502020204030204" pitchFamily="34" charset="0"/>
                        </a:rPr>
                        <a:t>Reimbursed up to a ceiling of 150%</a:t>
                      </a:r>
                    </a:p>
                  </a:txBody>
                  <a:tcPr marL="68580" marR="68580" marT="0" marB="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4276760653"/>
                  </a:ext>
                </a:extLst>
              </a:tr>
            </a:tbl>
          </a:graphicData>
        </a:graphic>
      </p:graphicFrame>
      <p:graphicFrame>
        <p:nvGraphicFramePr>
          <p:cNvPr id="18" name="Table 17">
            <a:extLst>
              <a:ext uri="{FF2B5EF4-FFF2-40B4-BE49-F238E27FC236}">
                <a16:creationId xmlns:a16="http://schemas.microsoft.com/office/drawing/2014/main" id="{CFB5B330-9EAA-0FDD-FBB9-C498902E0991}"/>
              </a:ext>
            </a:extLst>
          </p:cNvPr>
          <p:cNvGraphicFramePr>
            <a:graphicFrameLocks noGrp="1"/>
          </p:cNvGraphicFramePr>
          <p:nvPr/>
        </p:nvGraphicFramePr>
        <p:xfrm>
          <a:off x="1603331" y="3645073"/>
          <a:ext cx="6789105" cy="676405"/>
        </p:xfrm>
        <a:graphic>
          <a:graphicData uri="http://schemas.openxmlformats.org/drawingml/2006/table">
            <a:tbl>
              <a:tblPr/>
              <a:tblGrid>
                <a:gridCol w="6789105">
                  <a:extLst>
                    <a:ext uri="{9D8B030D-6E8A-4147-A177-3AD203B41FA5}">
                      <a16:colId xmlns:a16="http://schemas.microsoft.com/office/drawing/2014/main" val="725131579"/>
                    </a:ext>
                  </a:extLst>
                </a:gridCol>
              </a:tblGrid>
              <a:tr h="676405">
                <a:tc>
                  <a:txBody>
                    <a:bodyPr/>
                    <a:lstStyle/>
                    <a:p>
                      <a:pPr algn="ctr"/>
                      <a:r>
                        <a:rPr lang="en-US" sz="2800" b="1" kern="1200" dirty="0">
                          <a:solidFill>
                            <a:schemeClr val="tx1"/>
                          </a:solidFill>
                          <a:effectLst/>
                          <a:latin typeface="+mn-lt"/>
                          <a:ea typeface="+mn-ea"/>
                          <a:cs typeface="+mn-cs"/>
                        </a:rPr>
                        <a:t>Meal and Incidental Rates</a:t>
                      </a:r>
                      <a:endParaRPr lang="en-US" sz="2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01819031"/>
                  </a:ext>
                </a:extLst>
              </a:tr>
            </a:tbl>
          </a:graphicData>
        </a:graphic>
      </p:graphicFrame>
      <p:graphicFrame>
        <p:nvGraphicFramePr>
          <p:cNvPr id="19" name="Table 18">
            <a:extLst>
              <a:ext uri="{FF2B5EF4-FFF2-40B4-BE49-F238E27FC236}">
                <a16:creationId xmlns:a16="http://schemas.microsoft.com/office/drawing/2014/main" id="{FA7A962C-59D4-A15B-F523-EB991E5092A1}"/>
              </a:ext>
            </a:extLst>
          </p:cNvPr>
          <p:cNvGraphicFramePr>
            <a:graphicFrameLocks noGrp="1"/>
          </p:cNvGraphicFramePr>
          <p:nvPr>
            <p:extLst>
              <p:ext uri="{D42A27DB-BD31-4B8C-83A1-F6EECF244321}">
                <p14:modId xmlns:p14="http://schemas.microsoft.com/office/powerpoint/2010/main" val="1633979121"/>
              </p:ext>
            </p:extLst>
          </p:nvPr>
        </p:nvGraphicFramePr>
        <p:xfrm>
          <a:off x="1603331" y="4334006"/>
          <a:ext cx="6789106" cy="1673477"/>
        </p:xfrm>
        <a:graphic>
          <a:graphicData uri="http://schemas.openxmlformats.org/drawingml/2006/table">
            <a:tbl>
              <a:tblPr/>
              <a:tblGrid>
                <a:gridCol w="3394553">
                  <a:extLst>
                    <a:ext uri="{9D8B030D-6E8A-4147-A177-3AD203B41FA5}">
                      <a16:colId xmlns:a16="http://schemas.microsoft.com/office/drawing/2014/main" val="2294384155"/>
                    </a:ext>
                  </a:extLst>
                </a:gridCol>
                <a:gridCol w="3394553">
                  <a:extLst>
                    <a:ext uri="{9D8B030D-6E8A-4147-A177-3AD203B41FA5}">
                      <a16:colId xmlns:a16="http://schemas.microsoft.com/office/drawing/2014/main" val="1336099332"/>
                    </a:ext>
                  </a:extLst>
                </a:gridCol>
              </a:tblGrid>
              <a:tr h="538619">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Breakfast</a:t>
                      </a:r>
                    </a:p>
                  </a:txBody>
                  <a:tcPr marL="68580" marR="68580" marT="0"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$19.00 </a:t>
                      </a:r>
                    </a:p>
                  </a:txBody>
                  <a:tcPr marL="68580" marR="68580" marT="0" marB="0"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031522"/>
                  </a:ext>
                </a:extLst>
              </a:tr>
              <a:tr h="378286">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Lunch</a:t>
                      </a:r>
                    </a:p>
                  </a:txBody>
                  <a:tcPr marL="68580" marR="68580" marT="0"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$22.00 </a:t>
                      </a:r>
                    </a:p>
                  </a:txBody>
                  <a:tcPr marL="68580" marR="68580" marT="0"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917323"/>
                  </a:ext>
                </a:extLst>
              </a:tr>
              <a:tr h="378286">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Dinner</a:t>
                      </a:r>
                    </a:p>
                  </a:txBody>
                  <a:tcPr marL="68580" marR="68580" marT="0"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$32.00 </a:t>
                      </a:r>
                    </a:p>
                  </a:txBody>
                  <a:tcPr marL="68580" marR="68580" marT="0"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274706"/>
                  </a:ext>
                </a:extLst>
              </a:tr>
              <a:tr h="378286">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Incidentals</a:t>
                      </a:r>
                    </a:p>
                  </a:txBody>
                  <a:tcPr marL="68580" marR="68580" marT="0"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$5.00 </a:t>
                      </a:r>
                    </a:p>
                  </a:txBody>
                  <a:tcPr marL="68580" marR="68580" marT="0"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82741167"/>
                  </a:ext>
                </a:extLst>
              </a:tr>
            </a:tbl>
          </a:graphicData>
        </a:graphic>
      </p:graphicFrame>
    </p:spTree>
    <p:extLst>
      <p:ext uri="{BB962C8B-B14F-4D97-AF65-F5344CB8AC3E}">
        <p14:creationId xmlns:p14="http://schemas.microsoft.com/office/powerpoint/2010/main" val="532857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973"/>
        <p:cNvGrpSpPr/>
        <p:nvPr/>
      </p:nvGrpSpPr>
      <p:grpSpPr>
        <a:xfrm>
          <a:off x="0" y="0"/>
          <a:ext cx="0" cy="0"/>
          <a:chOff x="0" y="0"/>
          <a:chExt cx="0" cy="0"/>
        </a:xfrm>
      </p:grpSpPr>
      <p:pic>
        <p:nvPicPr>
          <p:cNvPr id="974" name="Google Shape;974;p153"/>
          <p:cNvPicPr preferRelativeResize="0"/>
          <p:nvPr/>
        </p:nvPicPr>
        <p:blipFill rotWithShape="1">
          <a:blip r:embed="rId3">
            <a:alphaModFix/>
          </a:blip>
          <a:srcRect/>
          <a:stretch/>
        </p:blipFill>
        <p:spPr>
          <a:xfrm>
            <a:off x="705995" y="0"/>
            <a:ext cx="8875059"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5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000">
                <a:latin typeface="Arial"/>
                <a:ea typeface="Arial"/>
                <a:cs typeface="Arial"/>
                <a:sym typeface="Arial"/>
              </a:rPr>
              <a:t>Some things to know about the CFAA</a:t>
            </a:r>
            <a:endParaRPr/>
          </a:p>
        </p:txBody>
      </p:sp>
      <p:sp>
        <p:nvSpPr>
          <p:cNvPr id="980" name="Google Shape;980;p154"/>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2800"/>
              <a:buFont typeface="Arial"/>
              <a:buChar char="•"/>
            </a:pPr>
            <a:r>
              <a:rPr lang="en-US" sz="2800">
                <a:latin typeface="Arial"/>
                <a:ea typeface="Arial"/>
                <a:cs typeface="Arial"/>
                <a:sym typeface="Arial"/>
              </a:rPr>
              <a:t>Reimbursement – Approved Personal Rotation: Personnel under this agreement are expected to be available a minimum of 7 days (portal to portal) excluding travel, before needing replacement, regardless of the number of assignments from original dispatch.</a:t>
            </a:r>
            <a:endParaRPr/>
          </a:p>
          <a:p>
            <a:pPr marL="342396" lvl="0" indent="-342396" algn="l" rtl="0">
              <a:spcBef>
                <a:spcPts val="560"/>
              </a:spcBef>
              <a:spcAft>
                <a:spcPts val="0"/>
              </a:spcAft>
              <a:buClr>
                <a:schemeClr val="dk1"/>
              </a:buClr>
              <a:buSzPts val="2800"/>
              <a:buFont typeface="Arial"/>
              <a:buChar char="•"/>
            </a:pPr>
            <a:r>
              <a:rPr lang="en-US" sz="2800" i="1">
                <a:solidFill>
                  <a:schemeClr val="dk1"/>
                </a:solidFill>
                <a:latin typeface="Arial"/>
                <a:ea typeface="Arial"/>
                <a:cs typeface="Arial"/>
                <a:sym typeface="Arial"/>
              </a:rPr>
              <a:t>Some Operational Areas have agreed to a 14 day commitment on assignments exclusive of travel.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55"/>
          <p:cNvSpPr txBox="1">
            <a:spLocks noGrp="1"/>
          </p:cNvSpPr>
          <p:nvPr>
            <p:ph type="title"/>
          </p:nvPr>
        </p:nvSpPr>
        <p:spPr>
          <a:xfrm>
            <a:off x="457204" y="152400"/>
            <a:ext cx="9296400" cy="13716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Personnel Rotations</a:t>
            </a:r>
            <a:endParaRPr/>
          </a:p>
        </p:txBody>
      </p:sp>
      <p:sp>
        <p:nvSpPr>
          <p:cNvPr id="986" name="Google Shape;986;p155"/>
          <p:cNvSpPr txBox="1">
            <a:spLocks noGrp="1"/>
          </p:cNvSpPr>
          <p:nvPr>
            <p:ph type="body" idx="1"/>
          </p:nvPr>
        </p:nvSpPr>
        <p:spPr>
          <a:xfrm>
            <a:off x="533401" y="1371600"/>
            <a:ext cx="9220200" cy="4800600"/>
          </a:xfrm>
          <a:prstGeom prst="rect">
            <a:avLst/>
          </a:prstGeom>
          <a:noFill/>
          <a:ln>
            <a:noFill/>
          </a:ln>
        </p:spPr>
        <p:txBody>
          <a:bodyPr spcFirstLastPara="1" wrap="square" lIns="91925" tIns="45950" rIns="91925" bIns="45950" anchor="t" anchorCtr="0">
            <a:noAutofit/>
          </a:bodyPr>
          <a:lstStyle/>
          <a:p>
            <a:pPr marL="342396" lvl="0" indent="-342396" algn="l" rtl="0">
              <a:lnSpc>
                <a:spcPct val="80000"/>
              </a:lnSpc>
              <a:spcBef>
                <a:spcPts val="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If a OES AREP is on scene, all crew rotations should start with them.</a:t>
            </a:r>
            <a:endParaRPr/>
          </a:p>
          <a:p>
            <a:pPr marL="342396" lvl="0" indent="-139196"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Crew rotation process should start at least </a:t>
            </a:r>
            <a:r>
              <a:rPr lang="en-US" sz="3200" b="1" i="1" u="sng">
                <a:solidFill>
                  <a:srgbClr val="FF0000"/>
                </a:solidFill>
                <a:latin typeface="Arial"/>
                <a:ea typeface="Arial"/>
                <a:cs typeface="Arial"/>
                <a:sym typeface="Arial"/>
              </a:rPr>
              <a:t>48hrs</a:t>
            </a:r>
            <a:r>
              <a:rPr lang="en-US" sz="3200">
                <a:latin typeface="Arial"/>
                <a:ea typeface="Arial"/>
                <a:cs typeface="Arial"/>
                <a:sym typeface="Arial"/>
              </a:rPr>
              <a:t> prior to the request date.</a:t>
            </a:r>
            <a:endParaRPr/>
          </a:p>
          <a:p>
            <a:pPr marL="0" lvl="0" indent="0"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All crew rotations will happen when units are on an OFF status.</a:t>
            </a:r>
            <a:endParaRPr sz="24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56"/>
          <p:cNvSpPr txBox="1">
            <a:spLocks noGrp="1"/>
          </p:cNvSpPr>
          <p:nvPr>
            <p:ph type="title"/>
          </p:nvPr>
        </p:nvSpPr>
        <p:spPr>
          <a:xfrm>
            <a:off x="457204" y="152400"/>
            <a:ext cx="9296400" cy="13716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Approved Personnel Rotations</a:t>
            </a:r>
            <a:endParaRPr/>
          </a:p>
        </p:txBody>
      </p:sp>
      <p:sp>
        <p:nvSpPr>
          <p:cNvPr id="992" name="Google Shape;992;p156"/>
          <p:cNvSpPr txBox="1">
            <a:spLocks noGrp="1"/>
          </p:cNvSpPr>
          <p:nvPr>
            <p:ph type="body" idx="1"/>
          </p:nvPr>
        </p:nvSpPr>
        <p:spPr>
          <a:xfrm>
            <a:off x="533401" y="1371600"/>
            <a:ext cx="9220200" cy="4800600"/>
          </a:xfrm>
          <a:prstGeom prst="rect">
            <a:avLst/>
          </a:prstGeom>
          <a:noFill/>
          <a:ln>
            <a:noFill/>
          </a:ln>
        </p:spPr>
        <p:txBody>
          <a:bodyPr spcFirstLastPara="1" wrap="square" lIns="91925" tIns="45950" rIns="91925" bIns="45950" anchor="t" anchorCtr="0">
            <a:noAutofit/>
          </a:bodyPr>
          <a:lstStyle/>
          <a:p>
            <a:pPr marL="342396" lvl="0" indent="-342396" algn="l" rtl="0">
              <a:lnSpc>
                <a:spcPct val="80000"/>
              </a:lnSpc>
              <a:spcBef>
                <a:spcPts val="0"/>
              </a:spcBef>
              <a:spcAft>
                <a:spcPts val="0"/>
              </a:spcAft>
              <a:buClr>
                <a:schemeClr val="lt1"/>
              </a:buClr>
              <a:buSzPts val="3200"/>
              <a:buFont typeface="Times New Roman"/>
              <a:buNone/>
            </a:pPr>
            <a:endParaRPr sz="3200">
              <a:latin typeface="Arial"/>
              <a:ea typeface="Arial"/>
              <a:cs typeface="Arial"/>
              <a:sym typeface="Arial"/>
            </a:endParaRPr>
          </a:p>
          <a:p>
            <a:pPr marL="342396" lvl="0" indent="-139196"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The personnel rotation and transportation plan must be coordinated through the incident, the ordering point, agency representative, and/or the overhead responsible for the personnel to be rotated</a:t>
            </a:r>
            <a:endParaRPr sz="3200" i="1">
              <a:latin typeface="Arial"/>
              <a:ea typeface="Arial"/>
              <a:cs typeface="Arial"/>
              <a:sym typeface="Arial"/>
            </a:endParaRPr>
          </a:p>
          <a:p>
            <a:pPr marL="342396" lvl="0" indent="-139196"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57"/>
          <p:cNvSpPr txBox="1">
            <a:spLocks noGrp="1"/>
          </p:cNvSpPr>
          <p:nvPr>
            <p:ph type="title"/>
          </p:nvPr>
        </p:nvSpPr>
        <p:spPr>
          <a:xfrm>
            <a:off x="457204" y="152400"/>
            <a:ext cx="9296400" cy="13716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Approved Personnel Rotations</a:t>
            </a:r>
            <a:endParaRPr/>
          </a:p>
        </p:txBody>
      </p:sp>
      <p:sp>
        <p:nvSpPr>
          <p:cNvPr id="998" name="Google Shape;998;p157"/>
          <p:cNvSpPr txBox="1">
            <a:spLocks noGrp="1"/>
          </p:cNvSpPr>
          <p:nvPr>
            <p:ph type="body" idx="1"/>
          </p:nvPr>
        </p:nvSpPr>
        <p:spPr>
          <a:xfrm>
            <a:off x="533401" y="1371600"/>
            <a:ext cx="9220200" cy="4800600"/>
          </a:xfrm>
          <a:prstGeom prst="rect">
            <a:avLst/>
          </a:prstGeom>
          <a:noFill/>
          <a:ln>
            <a:noFill/>
          </a:ln>
        </p:spPr>
        <p:txBody>
          <a:bodyPr spcFirstLastPara="1" wrap="square" lIns="91925" tIns="45950" rIns="91925" bIns="45950" anchor="t" anchorCtr="0">
            <a:noAutofit/>
          </a:bodyPr>
          <a:lstStyle/>
          <a:p>
            <a:pPr marL="342396" lvl="0" indent="-342396" algn="l" rtl="0">
              <a:lnSpc>
                <a:spcPct val="80000"/>
              </a:lnSpc>
              <a:spcBef>
                <a:spcPts val="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Rotations will be documented on the </a:t>
            </a:r>
            <a:r>
              <a:rPr lang="en-US" sz="3200" i="1" u="sng">
                <a:latin typeface="Arial"/>
                <a:ea typeface="Arial"/>
                <a:cs typeface="Arial"/>
                <a:sym typeface="Arial"/>
              </a:rPr>
              <a:t>Resource</a:t>
            </a:r>
            <a:r>
              <a:rPr lang="en-US" sz="3200">
                <a:latin typeface="Arial"/>
                <a:ea typeface="Arial"/>
                <a:cs typeface="Arial"/>
                <a:sym typeface="Arial"/>
              </a:rPr>
              <a:t> </a:t>
            </a:r>
            <a:r>
              <a:rPr lang="en-US" sz="3200" i="1" u="sng">
                <a:latin typeface="Arial"/>
                <a:ea typeface="Arial"/>
                <a:cs typeface="Arial"/>
                <a:sym typeface="Arial"/>
              </a:rPr>
              <a:t>Rotation – Job Aid </a:t>
            </a:r>
            <a:r>
              <a:rPr lang="en-US" sz="1200" i="1" u="sng">
                <a:latin typeface="Arial"/>
                <a:ea typeface="Arial"/>
                <a:cs typeface="Arial"/>
                <a:sym typeface="Arial"/>
              </a:rPr>
              <a:t>(v9) </a:t>
            </a:r>
            <a:r>
              <a:rPr lang="en-US" sz="3200">
                <a:latin typeface="Arial"/>
                <a:ea typeface="Arial"/>
                <a:cs typeface="Arial"/>
                <a:sym typeface="Arial"/>
              </a:rPr>
              <a:t>which will be signed by the IC through the OES AREP.</a:t>
            </a:r>
            <a:endParaRPr/>
          </a:p>
          <a:p>
            <a:pPr marL="0" lvl="0" indent="0"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The Incident Commander or MOB Center Mgr. to which the resources are assigned must approve the personnel rotation and method of transportation. </a:t>
            </a:r>
            <a:r>
              <a:rPr lang="en-US" sz="3200" i="1">
                <a:latin typeface="Arial"/>
                <a:ea typeface="Arial"/>
                <a:cs typeface="Arial"/>
                <a:sym typeface="Arial"/>
              </a:rPr>
              <a:t>Such approval should not be denied without substantial cause. (Imminent planned release 24-36 hours or a negotiated extension through the </a:t>
            </a:r>
            <a:r>
              <a:rPr lang="en-US" sz="3200" i="1">
                <a:solidFill>
                  <a:srgbClr val="FFFF0C"/>
                </a:solidFill>
                <a:latin typeface="Arial"/>
                <a:ea typeface="Arial"/>
                <a:cs typeface="Arial"/>
                <a:sym typeface="Arial"/>
              </a:rPr>
              <a:t>OES AREP</a:t>
            </a:r>
            <a:r>
              <a:rPr lang="en-US" sz="3200" i="1">
                <a:latin typeface="Arial"/>
                <a:ea typeface="Arial"/>
                <a:cs typeface="Arial"/>
                <a:sym typeface="Arial"/>
              </a:rPr>
              <a:t>).</a:t>
            </a:r>
            <a:endParaRPr/>
          </a:p>
          <a:p>
            <a:pPr marL="342396" lvl="0" indent="-139196"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58"/>
          <p:cNvPicPr preferRelativeResize="0"/>
          <p:nvPr/>
        </p:nvPicPr>
        <p:blipFill rotWithShape="1">
          <a:blip r:embed="rId3">
            <a:alphaModFix/>
          </a:blip>
          <a:srcRect/>
          <a:stretch/>
        </p:blipFill>
        <p:spPr>
          <a:xfrm>
            <a:off x="-4000500" y="-166688"/>
            <a:ext cx="18288000" cy="701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008"/>
        <p:cNvGrpSpPr/>
        <p:nvPr/>
      </p:nvGrpSpPr>
      <p:grpSpPr>
        <a:xfrm>
          <a:off x="0" y="0"/>
          <a:ext cx="0" cy="0"/>
          <a:chOff x="0" y="0"/>
          <a:chExt cx="0" cy="0"/>
        </a:xfrm>
      </p:grpSpPr>
      <p:sp>
        <p:nvSpPr>
          <p:cNvPr id="1009" name="Google Shape;1009;p159"/>
          <p:cNvSpPr txBox="1">
            <a:spLocks noGrp="1"/>
          </p:cNvSpPr>
          <p:nvPr>
            <p:ph type="title"/>
          </p:nvPr>
        </p:nvSpPr>
        <p:spPr>
          <a:xfrm>
            <a:off x="495300" y="228600"/>
            <a:ext cx="9258300" cy="12954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Approved Personnel Rotations</a:t>
            </a:r>
            <a:endParaRPr/>
          </a:p>
        </p:txBody>
      </p:sp>
      <p:sp>
        <p:nvSpPr>
          <p:cNvPr id="1010" name="Google Shape;1010;p159"/>
          <p:cNvSpPr txBox="1">
            <a:spLocks noGrp="1"/>
          </p:cNvSpPr>
          <p:nvPr>
            <p:ph type="body" idx="1"/>
          </p:nvPr>
        </p:nvSpPr>
        <p:spPr>
          <a:xfrm>
            <a:off x="723900" y="1600200"/>
            <a:ext cx="8743950" cy="5181600"/>
          </a:xfrm>
          <a:prstGeom prst="rect">
            <a:avLst/>
          </a:prstGeom>
          <a:noFill/>
          <a:ln>
            <a:noFill/>
          </a:ln>
        </p:spPr>
        <p:txBody>
          <a:bodyPr spcFirstLastPara="1" wrap="square" lIns="91925" tIns="45950" rIns="91925" bIns="45950" anchor="t" anchorCtr="0">
            <a:noAutofit/>
          </a:bodyPr>
          <a:lstStyle/>
          <a:p>
            <a:pPr marL="342396" lvl="0" indent="-164596" algn="l" rtl="0">
              <a:spcBef>
                <a:spcPts val="0"/>
              </a:spcBef>
              <a:spcAft>
                <a:spcPts val="0"/>
              </a:spcAft>
              <a:buClr>
                <a:schemeClr val="lt1"/>
              </a:buClr>
              <a:buSzPts val="2800"/>
              <a:buFont typeface="Times New Roman"/>
              <a:buNone/>
            </a:pPr>
            <a:endParaRPr sz="2800" i="1">
              <a:latin typeface="Arial"/>
              <a:ea typeface="Arial"/>
              <a:cs typeface="Arial"/>
              <a:sym typeface="Arial"/>
            </a:endParaRPr>
          </a:p>
          <a:p>
            <a:pPr marL="0" lvl="0" indent="0" algn="l" rtl="0">
              <a:spcBef>
                <a:spcPts val="560"/>
              </a:spcBef>
              <a:spcAft>
                <a:spcPts val="0"/>
              </a:spcAft>
              <a:buClr>
                <a:schemeClr val="lt1"/>
              </a:buClr>
              <a:buSzPts val="2800"/>
              <a:buFont typeface="Times New Roman"/>
              <a:buNone/>
            </a:pPr>
            <a:endParaRPr sz="2800" i="1">
              <a:latin typeface="Arial"/>
              <a:ea typeface="Arial"/>
              <a:cs typeface="Arial"/>
              <a:sym typeface="Arial"/>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If the home agency/s will be using a commercial bus for the movement of personnel for the rotation, the cost for the bus </a:t>
            </a:r>
            <a:r>
              <a:rPr lang="en-US" sz="3200" u="sng">
                <a:latin typeface="Arial"/>
                <a:ea typeface="Arial"/>
                <a:cs typeface="Arial"/>
                <a:sym typeface="Arial"/>
              </a:rPr>
              <a:t>must be approved</a:t>
            </a:r>
            <a:r>
              <a:rPr lang="en-US" sz="3200">
                <a:latin typeface="Arial"/>
                <a:ea typeface="Arial"/>
                <a:cs typeface="Arial"/>
                <a:sym typeface="Arial"/>
              </a:rPr>
              <a:t>. </a:t>
            </a:r>
            <a:r>
              <a:rPr lang="en-US" sz="3200" i="1">
                <a:latin typeface="Arial"/>
                <a:ea typeface="Arial"/>
                <a:cs typeface="Arial"/>
                <a:sym typeface="Arial"/>
              </a:rPr>
              <a:t>(when submitting your request for rotation, you will need to provide a estimate for the bus cost for approval)</a:t>
            </a:r>
            <a:endParaRPr sz="3200" i="1">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43"/>
          <p:cNvSpPr txBox="1">
            <a:spLocks noGrp="1"/>
          </p:cNvSpPr>
          <p:nvPr>
            <p:ph type="title"/>
          </p:nvPr>
        </p:nvSpPr>
        <p:spPr>
          <a:xfrm>
            <a:off x="771527" y="1"/>
            <a:ext cx="8744100" cy="11430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a:solidFill>
                  <a:srgbClr val="FFFF0C"/>
                </a:solidFill>
                <a:latin typeface="Arial"/>
                <a:ea typeface="Arial"/>
                <a:cs typeface="Arial"/>
                <a:sym typeface="Arial"/>
              </a:rPr>
              <a:t>We expect you to….</a:t>
            </a:r>
            <a:endParaRPr/>
          </a:p>
        </p:txBody>
      </p:sp>
      <p:sp>
        <p:nvSpPr>
          <p:cNvPr id="899" name="Google Shape;899;p143"/>
          <p:cNvSpPr txBox="1">
            <a:spLocks noGrp="1"/>
          </p:cNvSpPr>
          <p:nvPr>
            <p:ph type="body" idx="1"/>
          </p:nvPr>
        </p:nvSpPr>
        <p:spPr>
          <a:xfrm>
            <a:off x="228600" y="1524000"/>
            <a:ext cx="8744100" cy="5029200"/>
          </a:xfrm>
          <a:prstGeom prst="rect">
            <a:avLst/>
          </a:prstGeom>
          <a:noFill/>
          <a:ln>
            <a:noFill/>
          </a:ln>
        </p:spPr>
        <p:txBody>
          <a:bodyPr spcFirstLastPara="1" wrap="square" lIns="91925" tIns="45950" rIns="91925" bIns="45950" anchor="t" anchorCtr="0">
            <a:noAutofit/>
          </a:bodyPr>
          <a:lstStyle/>
          <a:p>
            <a:pPr marL="342395" lvl="0" indent="-342395" algn="l" rtl="0">
              <a:lnSpc>
                <a:spcPct val="90000"/>
              </a:lnSpc>
              <a:spcBef>
                <a:spcPts val="0"/>
              </a:spcBef>
              <a:spcAft>
                <a:spcPts val="0"/>
              </a:spcAft>
              <a:buClr>
                <a:schemeClr val="lt1"/>
              </a:buClr>
              <a:buSzPts val="3600"/>
              <a:buFont typeface="Arial"/>
              <a:buChar char="•"/>
            </a:pPr>
            <a:r>
              <a:rPr lang="en-US" sz="3600">
                <a:latin typeface="Arial"/>
                <a:ea typeface="Arial"/>
                <a:cs typeface="Arial"/>
                <a:sym typeface="Arial"/>
              </a:rPr>
              <a:t>Gather Dispatch Information</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CICCS Qualification</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Determine Urgency</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Appropriate STEN Vehicle</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Attempt to fill STEN Trainee</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"Flight Following” with Operational Area</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 Daily “SIT STAT” with </a:t>
            </a:r>
            <a:endParaRPr/>
          </a:p>
          <a:p>
            <a:pPr marL="342395" lvl="0" indent="-342395" algn="l" rtl="0">
              <a:lnSpc>
                <a:spcPct val="90000"/>
              </a:lnSpc>
              <a:spcBef>
                <a:spcPts val="720"/>
              </a:spcBef>
              <a:spcAft>
                <a:spcPts val="0"/>
              </a:spcAft>
              <a:buClr>
                <a:schemeClr val="lt1"/>
              </a:buClr>
              <a:buSzPts val="3600"/>
              <a:buFont typeface="Arial"/>
              <a:buNone/>
            </a:pPr>
            <a:r>
              <a:rPr lang="en-US" sz="3600">
                <a:latin typeface="Arial"/>
                <a:ea typeface="Arial"/>
                <a:cs typeface="Arial"/>
                <a:sym typeface="Arial"/>
              </a:rPr>
              <a:t>    Home Operational Area</a:t>
            </a:r>
            <a:endParaRPr/>
          </a:p>
          <a:p>
            <a:pPr marL="342395" lvl="0" indent="-342395" algn="l" rtl="0">
              <a:lnSpc>
                <a:spcPct val="90000"/>
              </a:lnSpc>
              <a:spcBef>
                <a:spcPts val="720"/>
              </a:spcBef>
              <a:spcAft>
                <a:spcPts val="0"/>
              </a:spcAft>
              <a:buClr>
                <a:schemeClr val="lt1"/>
              </a:buClr>
              <a:buSzPts val="3600"/>
              <a:buFont typeface="Times New Roman"/>
              <a:buNone/>
            </a:pPr>
            <a:endParaRPr sz="3600">
              <a:latin typeface="Arial"/>
              <a:ea typeface="Arial"/>
              <a:cs typeface="Arial"/>
              <a:sym typeface="Arial"/>
            </a:endParaRPr>
          </a:p>
        </p:txBody>
      </p:sp>
      <p:pic>
        <p:nvPicPr>
          <p:cNvPr id="900" name="Google Shape;900;p143"/>
          <p:cNvPicPr preferRelativeResize="0"/>
          <p:nvPr/>
        </p:nvPicPr>
        <p:blipFill rotWithShape="1">
          <a:blip r:embed="rId3">
            <a:alphaModFix/>
          </a:blip>
          <a:srcRect/>
          <a:stretch/>
        </p:blipFill>
        <p:spPr>
          <a:xfrm>
            <a:off x="6814597" y="5222403"/>
            <a:ext cx="3035298" cy="2200590"/>
          </a:xfrm>
          <a:prstGeom prst="rect">
            <a:avLst/>
          </a:prstGeom>
          <a:noFill/>
          <a:ln>
            <a:noFill/>
          </a:ln>
        </p:spPr>
      </p:pic>
      <p:pic>
        <p:nvPicPr>
          <p:cNvPr id="901" name="Google Shape;901;p143"/>
          <p:cNvPicPr preferRelativeResize="0"/>
          <p:nvPr/>
        </p:nvPicPr>
        <p:blipFill rotWithShape="1">
          <a:blip r:embed="rId4">
            <a:alphaModFix/>
          </a:blip>
          <a:srcRect/>
          <a:stretch/>
        </p:blipFill>
        <p:spPr>
          <a:xfrm>
            <a:off x="6896120" y="1732028"/>
            <a:ext cx="2872230" cy="215417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60"/>
          <p:cNvSpPr txBox="1">
            <a:spLocks noGrp="1"/>
          </p:cNvSpPr>
          <p:nvPr>
            <p:ph type="title"/>
          </p:nvPr>
        </p:nvSpPr>
        <p:spPr>
          <a:xfrm>
            <a:off x="495300" y="228600"/>
            <a:ext cx="9258300" cy="12954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Approved Personnel Rotations</a:t>
            </a:r>
            <a:endParaRPr/>
          </a:p>
        </p:txBody>
      </p:sp>
      <p:sp>
        <p:nvSpPr>
          <p:cNvPr id="1017" name="Google Shape;1017;p160"/>
          <p:cNvSpPr txBox="1">
            <a:spLocks noGrp="1"/>
          </p:cNvSpPr>
          <p:nvPr>
            <p:ph type="body" idx="1"/>
          </p:nvPr>
        </p:nvSpPr>
        <p:spPr>
          <a:xfrm>
            <a:off x="723900" y="1600200"/>
            <a:ext cx="8743950" cy="5181600"/>
          </a:xfrm>
          <a:prstGeom prst="rect">
            <a:avLst/>
          </a:prstGeom>
          <a:noFill/>
          <a:ln>
            <a:noFill/>
          </a:ln>
        </p:spPr>
        <p:txBody>
          <a:bodyPr spcFirstLastPara="1" wrap="square" lIns="91925" tIns="45950" rIns="91925" bIns="45950" anchor="t" anchorCtr="0">
            <a:noAutofit/>
          </a:bodyPr>
          <a:lstStyle/>
          <a:p>
            <a:pPr marL="342396" lvl="0" indent="-164596" algn="l" rtl="0">
              <a:spcBef>
                <a:spcPts val="0"/>
              </a:spcBef>
              <a:spcAft>
                <a:spcPts val="0"/>
              </a:spcAft>
              <a:buClr>
                <a:schemeClr val="lt1"/>
              </a:buClr>
              <a:buSzPts val="2800"/>
              <a:buFont typeface="Times New Roman"/>
              <a:buNone/>
            </a:pPr>
            <a:endParaRPr sz="2800" i="1">
              <a:latin typeface="Arial"/>
              <a:ea typeface="Arial"/>
              <a:cs typeface="Arial"/>
              <a:sym typeface="Arial"/>
            </a:endParaRPr>
          </a:p>
          <a:p>
            <a:pPr marL="0" lvl="0" indent="0" algn="l" rtl="0">
              <a:spcBef>
                <a:spcPts val="560"/>
              </a:spcBef>
              <a:spcAft>
                <a:spcPts val="0"/>
              </a:spcAft>
              <a:buClr>
                <a:schemeClr val="lt1"/>
              </a:buClr>
              <a:buSzPts val="2800"/>
              <a:buFont typeface="Times New Roman"/>
              <a:buNone/>
            </a:pPr>
            <a:endParaRPr sz="2800" i="1">
              <a:latin typeface="Arial"/>
              <a:ea typeface="Arial"/>
              <a:cs typeface="Arial"/>
              <a:sym typeface="Arial"/>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Crews coming off shift will be required to rest prior to departing the incident (safety reason)</a:t>
            </a:r>
            <a:endParaRPr/>
          </a:p>
          <a:p>
            <a:pPr marL="0" lvl="0" indent="0" algn="l" rtl="0">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The exception would be if drivers were sent and/or a commercial bus was used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6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t>Rental Car</a:t>
            </a:r>
            <a:endParaRPr/>
          </a:p>
        </p:txBody>
      </p:sp>
      <p:sp>
        <p:nvSpPr>
          <p:cNvPr id="1023" name="Google Shape;1023;p161"/>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4400"/>
              <a:buFont typeface="Times New Roman"/>
              <a:buChar char="•"/>
            </a:pPr>
            <a:r>
              <a:rPr lang="en-US"/>
              <a:t>Rental agreements is between Local Government Fire Department and the rental car company.</a:t>
            </a:r>
            <a:endParaRPr/>
          </a:p>
          <a:p>
            <a:pPr marL="342396" lvl="0" indent="-215396" algn="l" rtl="0">
              <a:spcBef>
                <a:spcPts val="400"/>
              </a:spcBef>
              <a:spcAft>
                <a:spcPts val="0"/>
              </a:spcAft>
              <a:buClr>
                <a:schemeClr val="lt1"/>
              </a:buClr>
              <a:buSzPts val="2000"/>
              <a:buFont typeface="Times New Roman"/>
              <a:buNone/>
            </a:pPr>
            <a:endParaRPr sz="2000"/>
          </a:p>
          <a:p>
            <a:pPr marL="342396" lvl="0" indent="-342396" algn="l" rtl="0">
              <a:spcBef>
                <a:spcPts val="880"/>
              </a:spcBef>
              <a:spcAft>
                <a:spcPts val="0"/>
              </a:spcAft>
              <a:buClr>
                <a:schemeClr val="lt1"/>
              </a:buClr>
              <a:buSzPts val="4400"/>
              <a:buFont typeface="Times New Roman"/>
              <a:buChar char="•"/>
            </a:pPr>
            <a:r>
              <a:rPr lang="en-US"/>
              <a:t>Ensure rental car is noted and approved on IROC order form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162"/>
          <p:cNvPicPr preferRelativeResize="0"/>
          <p:nvPr/>
        </p:nvPicPr>
        <p:blipFill rotWithShape="1">
          <a:blip r:embed="rId3">
            <a:alphaModFix/>
          </a:blip>
          <a:srcRect/>
          <a:stretch/>
        </p:blipFill>
        <p:spPr>
          <a:xfrm>
            <a:off x="495300" y="-11875"/>
            <a:ext cx="9368870" cy="6858000"/>
          </a:xfrm>
          <a:prstGeom prst="rect">
            <a:avLst/>
          </a:prstGeom>
          <a:noFill/>
          <a:ln>
            <a:noFill/>
          </a:ln>
        </p:spPr>
      </p:pic>
      <p:sp>
        <p:nvSpPr>
          <p:cNvPr id="1029" name="Google Shape;1029;p162"/>
          <p:cNvSpPr/>
          <p:nvPr/>
        </p:nvSpPr>
        <p:spPr>
          <a:xfrm>
            <a:off x="3390901" y="4953000"/>
            <a:ext cx="3276600" cy="838200"/>
          </a:xfrm>
          <a:prstGeom prst="ellipse">
            <a:avLst/>
          </a:prstGeom>
          <a:noFill/>
          <a:ln w="12700" cap="flat" cmpd="sng">
            <a:solidFill>
              <a:srgbClr val="FF00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2800"/>
              <a:buFont typeface="Times New Roman"/>
              <a:buNone/>
            </a:pPr>
            <a:endParaRPr sz="2800" b="0" i="0" u="none" strike="noStrike" cap="none">
              <a:solidFill>
                <a:srgbClr val="FFFF00"/>
              </a:solidFill>
              <a:latin typeface="Times New Roman"/>
              <a:ea typeface="Times New Roman"/>
              <a:cs typeface="Times New Roman"/>
              <a:sym typeface="Times New Roman"/>
            </a:endParaRPr>
          </a:p>
        </p:txBody>
      </p:sp>
      <p:sp>
        <p:nvSpPr>
          <p:cNvPr id="1030" name="Google Shape;1030;p162"/>
          <p:cNvSpPr/>
          <p:nvPr/>
        </p:nvSpPr>
        <p:spPr>
          <a:xfrm>
            <a:off x="2171700" y="4572000"/>
            <a:ext cx="1676400" cy="533400"/>
          </a:xfrm>
          <a:prstGeom prst="ellipse">
            <a:avLst/>
          </a:prstGeom>
          <a:noFill/>
          <a:ln w="12700" cap="flat" cmpd="sng">
            <a:solidFill>
              <a:srgbClr val="FF00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2800"/>
              <a:buFont typeface="Times New Roman"/>
              <a:buNone/>
            </a:pPr>
            <a:endParaRPr sz="2800" b="0" i="0" u="none" strike="noStrike" cap="none">
              <a:solidFill>
                <a:srgbClr val="FFFF00"/>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034"/>
        <p:cNvGrpSpPr/>
        <p:nvPr/>
      </p:nvGrpSpPr>
      <p:grpSpPr>
        <a:xfrm>
          <a:off x="0" y="0"/>
          <a:ext cx="0" cy="0"/>
          <a:chOff x="0" y="0"/>
          <a:chExt cx="0" cy="0"/>
        </a:xfrm>
      </p:grpSpPr>
      <p:sp>
        <p:nvSpPr>
          <p:cNvPr id="1035" name="Google Shape;1035;p163"/>
          <p:cNvSpPr txBox="1"/>
          <p:nvPr/>
        </p:nvSpPr>
        <p:spPr>
          <a:xfrm>
            <a:off x="1305399" y="8086"/>
            <a:ext cx="68906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Contact Information</a:t>
            </a:r>
            <a:endParaRPr/>
          </a:p>
        </p:txBody>
      </p:sp>
      <p:sp>
        <p:nvSpPr>
          <p:cNvPr id="1036" name="Google Shape;1036;p163"/>
          <p:cNvSpPr txBox="1"/>
          <p:nvPr/>
        </p:nvSpPr>
        <p:spPr>
          <a:xfrm>
            <a:off x="1159329" y="1164772"/>
            <a:ext cx="7620000" cy="52629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rgbClr val="000000"/>
                </a:solidFill>
                <a:latin typeface="Arial"/>
                <a:ea typeface="Arial"/>
                <a:cs typeface="Arial"/>
                <a:sym typeface="Arial"/>
              </a:rPr>
              <a:t>Contract Questions:</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Lisa Holmes</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State of CA Account Manager</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916-787-4733</a:t>
            </a:r>
            <a:endParaRPr/>
          </a:p>
          <a:p>
            <a:pPr marL="0" marR="0" lvl="0" indent="0" algn="ctr" rtl="0">
              <a:spcBef>
                <a:spcPts val="0"/>
              </a:spcBef>
              <a:spcAft>
                <a:spcPts val="0"/>
              </a:spcAft>
              <a:buNone/>
            </a:pPr>
            <a:r>
              <a:rPr lang="en-US" sz="2800" u="sng">
                <a:solidFill>
                  <a:schemeClr val="hlink"/>
                </a:solidFill>
                <a:latin typeface="Arial"/>
                <a:ea typeface="Arial"/>
                <a:cs typeface="Arial"/>
                <a:sym typeface="Arial"/>
                <a:hlinkClick r:id="rId3"/>
              </a:rPr>
              <a:t>Lisa.M.Holmes@ehi.com</a:t>
            </a:r>
            <a:endParaRPr sz="2800">
              <a:solidFill>
                <a:srgbClr val="000000"/>
              </a:solidFill>
              <a:latin typeface="Arial"/>
              <a:ea typeface="Arial"/>
              <a:cs typeface="Arial"/>
              <a:sym typeface="Arial"/>
            </a:endParaRPr>
          </a:p>
          <a:p>
            <a:pPr marL="0" marR="0" lvl="0" indent="0" algn="ctr" rtl="0">
              <a:spcBef>
                <a:spcPts val="0"/>
              </a:spcBef>
              <a:spcAft>
                <a:spcPts val="0"/>
              </a:spcAft>
              <a:buNone/>
            </a:pPr>
            <a:endParaRPr sz="2800">
              <a:solidFill>
                <a:srgbClr val="000000"/>
              </a:solidFill>
              <a:latin typeface="Arial"/>
              <a:ea typeface="Arial"/>
              <a:cs typeface="Arial"/>
              <a:sym typeface="Arial"/>
            </a:endParaRPr>
          </a:p>
          <a:p>
            <a:pPr marL="0" marR="0" lvl="0" indent="0" algn="ctr" rtl="0">
              <a:spcBef>
                <a:spcPts val="0"/>
              </a:spcBef>
              <a:spcAft>
                <a:spcPts val="0"/>
              </a:spcAft>
              <a:buNone/>
            </a:pPr>
            <a:endParaRPr sz="2800">
              <a:solidFill>
                <a:srgbClr val="000000"/>
              </a:solidFill>
              <a:latin typeface="Arial"/>
              <a:ea typeface="Arial"/>
              <a:cs typeface="Arial"/>
              <a:sym typeface="Arial"/>
            </a:endParaRPr>
          </a:p>
          <a:p>
            <a:pPr marL="0" marR="0" lvl="0" indent="0" algn="ctr" rtl="0">
              <a:spcBef>
                <a:spcPts val="0"/>
              </a:spcBef>
              <a:spcAft>
                <a:spcPts val="0"/>
              </a:spcAft>
              <a:buNone/>
            </a:pPr>
            <a:r>
              <a:rPr lang="en-US" sz="2800" b="1" u="sng">
                <a:solidFill>
                  <a:srgbClr val="000000"/>
                </a:solidFill>
                <a:latin typeface="Arial"/>
                <a:ea typeface="Arial"/>
                <a:cs typeface="Arial"/>
                <a:sym typeface="Arial"/>
              </a:rPr>
              <a:t>General Account Questions:</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Julie Lindberg</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Business Rental Account Representative</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916-787-4763</a:t>
            </a:r>
            <a:endParaRPr/>
          </a:p>
          <a:p>
            <a:pPr marL="0" marR="0" lvl="0" indent="0" algn="ctr" rtl="0">
              <a:spcBef>
                <a:spcPts val="0"/>
              </a:spcBef>
              <a:spcAft>
                <a:spcPts val="0"/>
              </a:spcAft>
              <a:buNone/>
            </a:pPr>
            <a:r>
              <a:rPr lang="en-US" sz="2800" u="sng">
                <a:solidFill>
                  <a:schemeClr val="hlink"/>
                </a:solidFill>
                <a:latin typeface="Arial"/>
                <a:ea typeface="Arial"/>
                <a:cs typeface="Arial"/>
                <a:sym typeface="Arial"/>
                <a:hlinkClick r:id="rId4"/>
              </a:rPr>
              <a:t>Julie.A.Lindberg@erac.com</a:t>
            </a:r>
            <a:endParaRPr sz="280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040"/>
        <p:cNvGrpSpPr/>
        <p:nvPr/>
      </p:nvGrpSpPr>
      <p:grpSpPr>
        <a:xfrm>
          <a:off x="0" y="0"/>
          <a:ext cx="0" cy="0"/>
          <a:chOff x="0" y="0"/>
          <a:chExt cx="0" cy="0"/>
        </a:xfrm>
      </p:grpSpPr>
      <p:sp>
        <p:nvSpPr>
          <p:cNvPr id="1041" name="Google Shape;1041;p16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Incident Off-Shift Rest &amp; Sleeping Accommodations</a:t>
            </a:r>
            <a:endParaRPr/>
          </a:p>
        </p:txBody>
      </p:sp>
      <p:sp>
        <p:nvSpPr>
          <p:cNvPr id="1042" name="Google Shape;1042;p164"/>
          <p:cNvSpPr txBox="1">
            <a:spLocks noGrp="1"/>
          </p:cNvSpPr>
          <p:nvPr>
            <p:ph type="body" idx="1"/>
          </p:nvPr>
        </p:nvSpPr>
        <p:spPr>
          <a:xfrm>
            <a:off x="762000" y="26670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lnSpc>
                <a:spcPct val="90000"/>
              </a:lnSpc>
              <a:spcBef>
                <a:spcPts val="0"/>
              </a:spcBef>
              <a:spcAft>
                <a:spcPts val="0"/>
              </a:spcAft>
              <a:buClr>
                <a:schemeClr val="lt1"/>
              </a:buClr>
              <a:buSzPts val="3600"/>
              <a:buFont typeface="Arial"/>
              <a:buChar char="•"/>
            </a:pPr>
            <a:r>
              <a:rPr lang="en-US" sz="3600">
                <a:latin typeface="Arial"/>
                <a:ea typeface="Arial"/>
                <a:cs typeface="Arial"/>
                <a:sym typeface="Arial"/>
              </a:rPr>
              <a:t>The responsible Forest Agency will provide, </a:t>
            </a:r>
            <a:r>
              <a:rPr lang="en-US" sz="3600" b="1" i="1" u="sng">
                <a:solidFill>
                  <a:srgbClr val="FF0000"/>
                </a:solidFill>
                <a:latin typeface="Arial"/>
                <a:ea typeface="Arial"/>
                <a:cs typeface="Arial"/>
                <a:sym typeface="Arial"/>
              </a:rPr>
              <a:t>when practical</a:t>
            </a:r>
            <a:r>
              <a:rPr lang="en-US" sz="3600">
                <a:latin typeface="Arial"/>
                <a:ea typeface="Arial"/>
                <a:cs typeface="Arial"/>
                <a:sym typeface="Arial"/>
              </a:rPr>
              <a:t>, shaded and/or climatically maintained accommodations for off shift sleeping, rest, and recuperation for local government resources confined to incident base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6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400">
                <a:latin typeface="Arial"/>
                <a:ea typeface="Arial"/>
                <a:cs typeface="Arial"/>
                <a:sym typeface="Arial"/>
              </a:rPr>
              <a:t>Incident Off-Shift Rest &amp; Sleeping Accommodations</a:t>
            </a:r>
            <a:endParaRPr/>
          </a:p>
        </p:txBody>
      </p:sp>
      <p:sp>
        <p:nvSpPr>
          <p:cNvPr id="1048" name="Google Shape;1048;p165"/>
          <p:cNvSpPr txBox="1">
            <a:spLocks noGrp="1"/>
          </p:cNvSpPr>
          <p:nvPr>
            <p:ph type="body" idx="1"/>
          </p:nvPr>
        </p:nvSpPr>
        <p:spPr>
          <a:xfrm>
            <a:off x="771527" y="2479801"/>
            <a:ext cx="8743950" cy="4454525"/>
          </a:xfrm>
          <a:prstGeom prst="rect">
            <a:avLst/>
          </a:prstGeom>
          <a:noFill/>
          <a:ln>
            <a:noFill/>
          </a:ln>
        </p:spPr>
        <p:txBody>
          <a:bodyPr spcFirstLastPara="1" wrap="square" lIns="91925" tIns="45950" rIns="91925" bIns="45950" anchor="t" anchorCtr="0">
            <a:noAutofit/>
          </a:bodyPr>
          <a:lstStyle/>
          <a:p>
            <a:pPr marL="342396" lvl="0" indent="-342396" algn="l" rtl="0">
              <a:lnSpc>
                <a:spcPct val="90000"/>
              </a:lnSpc>
              <a:spcBef>
                <a:spcPts val="0"/>
              </a:spcBef>
              <a:spcAft>
                <a:spcPts val="0"/>
              </a:spcAft>
              <a:buClr>
                <a:schemeClr val="lt1"/>
              </a:buClr>
              <a:buSzPts val="3600"/>
              <a:buFont typeface="Arial"/>
              <a:buChar char="•"/>
            </a:pPr>
            <a:r>
              <a:rPr lang="en-US" sz="3600">
                <a:latin typeface="Arial"/>
                <a:ea typeface="Arial"/>
                <a:cs typeface="Arial"/>
                <a:sym typeface="Arial"/>
              </a:rPr>
              <a:t>If the Incident Command finds it operationally </a:t>
            </a:r>
            <a:r>
              <a:rPr lang="en-US" sz="3600">
                <a:solidFill>
                  <a:schemeClr val="dk2"/>
                </a:solidFill>
                <a:latin typeface="Arial"/>
                <a:ea typeface="Arial"/>
                <a:cs typeface="Arial"/>
                <a:sym typeface="Arial"/>
              </a:rPr>
              <a:t>feasible</a:t>
            </a:r>
            <a:r>
              <a:rPr lang="en-US" sz="3600">
                <a:latin typeface="Arial"/>
                <a:ea typeface="Arial"/>
                <a:cs typeface="Arial"/>
                <a:sym typeface="Arial"/>
              </a:rPr>
              <a:t> (i.e. Strike Team remains available), to place local government resources in a commercial sleeping accommodation, it may be provided by the forest agency</a:t>
            </a:r>
            <a:endParaRPr sz="4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052"/>
        <p:cNvGrpSpPr/>
        <p:nvPr/>
      </p:nvGrpSpPr>
      <p:grpSpPr>
        <a:xfrm>
          <a:off x="0" y="0"/>
          <a:ext cx="0" cy="0"/>
          <a:chOff x="0" y="0"/>
          <a:chExt cx="0" cy="0"/>
        </a:xfrm>
      </p:grpSpPr>
      <p:sp>
        <p:nvSpPr>
          <p:cNvPr id="1053" name="Google Shape;1053;p16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400">
                <a:latin typeface="Arial"/>
                <a:ea typeface="Arial"/>
                <a:cs typeface="Arial"/>
                <a:sym typeface="Arial"/>
              </a:rPr>
              <a:t>Incident Off-Shift Rest &amp; Sleeping Accommodations</a:t>
            </a:r>
            <a:endParaRPr/>
          </a:p>
        </p:txBody>
      </p:sp>
      <p:sp>
        <p:nvSpPr>
          <p:cNvPr id="1054" name="Google Shape;1054;p166"/>
          <p:cNvSpPr txBox="1">
            <a:spLocks noGrp="1"/>
          </p:cNvSpPr>
          <p:nvPr>
            <p:ph type="body" idx="1"/>
          </p:nvPr>
        </p:nvSpPr>
        <p:spPr>
          <a:xfrm>
            <a:off x="771527" y="2479801"/>
            <a:ext cx="8743950" cy="4454525"/>
          </a:xfrm>
          <a:prstGeom prst="rect">
            <a:avLst/>
          </a:prstGeom>
          <a:noFill/>
          <a:ln>
            <a:noFill/>
          </a:ln>
        </p:spPr>
        <p:txBody>
          <a:bodyPr spcFirstLastPara="1" wrap="square" lIns="91925" tIns="45950" rIns="91925" bIns="45950" anchor="t" anchorCtr="0">
            <a:noAutofit/>
          </a:bodyPr>
          <a:lstStyle/>
          <a:p>
            <a:pPr marL="342396" lvl="0" indent="-342396" algn="l" rtl="0">
              <a:lnSpc>
                <a:spcPct val="90000"/>
              </a:lnSpc>
              <a:spcBef>
                <a:spcPts val="0"/>
              </a:spcBef>
              <a:spcAft>
                <a:spcPts val="0"/>
              </a:spcAft>
              <a:buClr>
                <a:schemeClr val="lt1"/>
              </a:buClr>
              <a:buSzPts val="3600"/>
              <a:buFont typeface="Arial"/>
              <a:buChar char="•"/>
            </a:pPr>
            <a:r>
              <a:rPr lang="en-US" sz="3600">
                <a:latin typeface="Arial"/>
                <a:ea typeface="Arial"/>
                <a:cs typeface="Arial"/>
                <a:sym typeface="Arial"/>
              </a:rPr>
              <a:t>Local government and OES engines staffed by CAL FIRE personnel fall under the provisions of the CFAA</a:t>
            </a:r>
            <a:endParaRPr/>
          </a:p>
          <a:p>
            <a:pPr marL="342396" lvl="0" indent="-342396"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Never split up the strike team</a:t>
            </a:r>
            <a:endParaRPr/>
          </a:p>
          <a:p>
            <a:pPr marL="342396" lvl="0" indent="-342396"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Utilize the OES and CAL FIRE AREP to resolve issues</a:t>
            </a:r>
            <a:endParaRPr sz="4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058"/>
        <p:cNvGrpSpPr/>
        <p:nvPr/>
      </p:nvGrpSpPr>
      <p:grpSpPr>
        <a:xfrm>
          <a:off x="0" y="0"/>
          <a:ext cx="0" cy="0"/>
          <a:chOff x="0" y="0"/>
          <a:chExt cx="0" cy="0"/>
        </a:xfrm>
      </p:grpSpPr>
      <p:pic>
        <p:nvPicPr>
          <p:cNvPr id="1059" name="Google Shape;1059;p167"/>
          <p:cNvPicPr preferRelativeResize="0"/>
          <p:nvPr/>
        </p:nvPicPr>
        <p:blipFill rotWithShape="1">
          <a:blip r:embed="rId3">
            <a:alphaModFix/>
          </a:blip>
          <a:srcRect/>
          <a:stretch/>
        </p:blipFill>
        <p:spPr>
          <a:xfrm>
            <a:off x="0" y="0"/>
            <a:ext cx="4940300" cy="6858001"/>
          </a:xfrm>
          <a:prstGeom prst="rect">
            <a:avLst/>
          </a:prstGeom>
          <a:solidFill>
            <a:schemeClr val="lt1"/>
          </a:solidFill>
          <a:ln>
            <a:noFill/>
          </a:ln>
        </p:spPr>
      </p:pic>
      <p:pic>
        <p:nvPicPr>
          <p:cNvPr id="1060" name="Google Shape;1060;p167" descr="motel 4"/>
          <p:cNvPicPr preferRelativeResize="0"/>
          <p:nvPr/>
        </p:nvPicPr>
        <p:blipFill rotWithShape="1">
          <a:blip r:embed="rId4">
            <a:alphaModFix/>
          </a:blip>
          <a:srcRect/>
          <a:stretch/>
        </p:blipFill>
        <p:spPr>
          <a:xfrm>
            <a:off x="4991107" y="0"/>
            <a:ext cx="52959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064"/>
        <p:cNvGrpSpPr/>
        <p:nvPr/>
      </p:nvGrpSpPr>
      <p:grpSpPr>
        <a:xfrm>
          <a:off x="0" y="0"/>
          <a:ext cx="0" cy="0"/>
          <a:chOff x="0" y="0"/>
          <a:chExt cx="0" cy="0"/>
        </a:xfrm>
      </p:grpSpPr>
      <p:pic>
        <p:nvPicPr>
          <p:cNvPr id="1065" name="Google Shape;1065;p168" descr="scan0012"/>
          <p:cNvPicPr preferRelativeResize="0"/>
          <p:nvPr/>
        </p:nvPicPr>
        <p:blipFill rotWithShape="1">
          <a:blip r:embed="rId3">
            <a:alphaModFix/>
          </a:blip>
          <a:srcRect/>
          <a:stretch/>
        </p:blipFill>
        <p:spPr>
          <a:xfrm>
            <a:off x="5018092" y="0"/>
            <a:ext cx="5268911" cy="6857998"/>
          </a:xfrm>
          <a:prstGeom prst="rect">
            <a:avLst/>
          </a:prstGeom>
          <a:noFill/>
          <a:ln>
            <a:noFill/>
          </a:ln>
        </p:spPr>
      </p:pic>
      <p:sp>
        <p:nvSpPr>
          <p:cNvPr id="1066" name="Google Shape;1066;p168"/>
          <p:cNvSpPr txBox="1"/>
          <p:nvPr/>
        </p:nvSpPr>
        <p:spPr>
          <a:xfrm>
            <a:off x="114366" y="927114"/>
            <a:ext cx="4934100" cy="4924200"/>
          </a:xfrm>
          <a:prstGeom prst="rect">
            <a:avLst/>
          </a:prstGeom>
          <a:noFill/>
          <a:ln>
            <a:noFill/>
          </a:ln>
        </p:spPr>
        <p:txBody>
          <a:bodyPr spcFirstLastPara="1" wrap="square" lIns="91300" tIns="45650" rIns="91300" bIns="4565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Each person occupying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rooms must sign the CAL FIRE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AO-341 (blue ink) so the bill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can be paid.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Remember that you are still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on the clock, representing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your department and OES.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Mistakes and errors in judgment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you make here will impact the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entire California Fire Service.</a:t>
            </a:r>
            <a:r>
              <a:rPr lang="en-US" sz="2800" b="0" i="0" u="none" strike="noStrike" cap="none">
                <a:solidFill>
                  <a:srgbClr val="FFFF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1076"/>
        <p:cNvGrpSpPr/>
        <p:nvPr/>
      </p:nvGrpSpPr>
      <p:grpSpPr>
        <a:xfrm>
          <a:off x="0" y="0"/>
          <a:ext cx="0" cy="0"/>
          <a:chOff x="0" y="0"/>
          <a:chExt cx="0" cy="0"/>
        </a:xfrm>
      </p:grpSpPr>
      <p:sp>
        <p:nvSpPr>
          <p:cNvPr id="1077" name="Google Shape;1077;p170"/>
          <p:cNvSpPr txBox="1">
            <a:spLocks noGrp="1"/>
          </p:cNvSpPr>
          <p:nvPr>
            <p:ph type="title"/>
          </p:nvPr>
        </p:nvSpPr>
        <p:spPr>
          <a:xfrm>
            <a:off x="517354" y="609600"/>
            <a:ext cx="3814011" cy="5603310"/>
          </a:xfrm>
          <a:prstGeom prst="rect">
            <a:avLst/>
          </a:prstGeom>
        </p:spPr>
        <p:txBody>
          <a:bodyPr spcFirstLastPara="1" lIns="91925" tIns="45950" rIns="91925" bIns="45950" anchorCtr="0">
            <a:normAutofit/>
          </a:bodyPr>
          <a:lstStyle/>
          <a:p>
            <a:pPr marL="0" lvl="0" indent="0" rtl="0">
              <a:spcBef>
                <a:spcPts val="0"/>
              </a:spcBef>
              <a:spcAft>
                <a:spcPts val="0"/>
              </a:spcAft>
              <a:buSzPts val="1400"/>
              <a:buNone/>
            </a:pPr>
            <a:r>
              <a:rPr lang="en-US" sz="3100" b="1" dirty="0">
                <a:ea typeface="Arial"/>
                <a:cs typeface="Arial"/>
                <a:sym typeface="Arial"/>
              </a:rPr>
              <a:t>Fiscal Responsibility</a:t>
            </a:r>
            <a:endParaRPr lang="en-US" sz="3100" b="1" dirty="0"/>
          </a:p>
        </p:txBody>
      </p:sp>
      <p:graphicFrame>
        <p:nvGraphicFramePr>
          <p:cNvPr id="1080" name="Google Shape;1078;p170">
            <a:extLst>
              <a:ext uri="{FF2B5EF4-FFF2-40B4-BE49-F238E27FC236}">
                <a16:creationId xmlns:a16="http://schemas.microsoft.com/office/drawing/2014/main" id="{B53D5FC2-4E13-D2E5-359B-965C564E2071}"/>
              </a:ext>
            </a:extLst>
          </p:cNvPr>
          <p:cNvGraphicFramePr>
            <a:graphicFrameLocks noGrp="1"/>
          </p:cNvGraphicFramePr>
          <p:nvPr>
            <p:ph idx="1"/>
            <p:extLst>
              <p:ext uri="{D42A27DB-BD31-4B8C-83A1-F6EECF244321}">
                <p14:modId xmlns:p14="http://schemas.microsoft.com/office/powerpoint/2010/main" val="3704659517"/>
              </p:ext>
            </p:extLst>
          </p:nvPr>
        </p:nvGraphicFramePr>
        <p:xfrm>
          <a:off x="4326433" y="1114425"/>
          <a:ext cx="4998839"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44"/>
          <p:cNvSpPr txBox="1">
            <a:spLocks noGrp="1"/>
          </p:cNvSpPr>
          <p:nvPr>
            <p:ph type="title"/>
          </p:nvPr>
        </p:nvSpPr>
        <p:spPr>
          <a:xfrm>
            <a:off x="0" y="1"/>
            <a:ext cx="1017270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solidFill>
                  <a:srgbClr val="FFFF0C"/>
                </a:solidFill>
                <a:latin typeface="Arial"/>
                <a:ea typeface="Arial"/>
                <a:cs typeface="Arial"/>
                <a:sym typeface="Arial"/>
              </a:rPr>
              <a:t>Strike Team/ Taskforce Leader</a:t>
            </a:r>
            <a:endParaRPr/>
          </a:p>
        </p:txBody>
      </p:sp>
      <p:sp>
        <p:nvSpPr>
          <p:cNvPr id="907" name="Google Shape;907;p144"/>
          <p:cNvSpPr txBox="1">
            <a:spLocks noGrp="1"/>
          </p:cNvSpPr>
          <p:nvPr>
            <p:ph type="body" idx="1"/>
          </p:nvPr>
        </p:nvSpPr>
        <p:spPr>
          <a:xfrm>
            <a:off x="304696" y="2105320"/>
            <a:ext cx="9563307" cy="4752679"/>
          </a:xfrm>
          <a:prstGeom prst="rect">
            <a:avLst/>
          </a:prstGeom>
          <a:noFill/>
          <a:ln>
            <a:noFill/>
          </a:ln>
        </p:spPr>
        <p:txBody>
          <a:bodyPr spcFirstLastPara="1" wrap="square" lIns="91925" tIns="45950" rIns="91925" bIns="45950" anchor="t" anchorCtr="0">
            <a:noAutofit/>
          </a:bodyPr>
          <a:lstStyle/>
          <a:p>
            <a:pPr marL="342396" lvl="0" indent="-113796" algn="l" rtl="0">
              <a:lnSpc>
                <a:spcPct val="90000"/>
              </a:lnSpc>
              <a:spcBef>
                <a:spcPts val="0"/>
              </a:spcBef>
              <a:spcAft>
                <a:spcPts val="0"/>
              </a:spcAft>
              <a:buClr>
                <a:schemeClr val="lt1"/>
              </a:buClr>
              <a:buSzPts val="3600"/>
              <a:buFont typeface="Times New Roman"/>
              <a:buNone/>
            </a:pPr>
            <a:endParaRPr sz="3600" dirty="0">
              <a:latin typeface="Arial"/>
              <a:ea typeface="Arial"/>
              <a:cs typeface="Arial"/>
              <a:sym typeface="Arial"/>
            </a:endParaRPr>
          </a:p>
          <a:p>
            <a:pPr marL="342396" lvl="0" indent="-342396" algn="l" rtl="0">
              <a:lnSpc>
                <a:spcPct val="90000"/>
              </a:lnSpc>
              <a:spcBef>
                <a:spcPts val="720"/>
              </a:spcBef>
              <a:spcAft>
                <a:spcPts val="0"/>
              </a:spcAft>
              <a:buClr>
                <a:schemeClr val="lt1"/>
              </a:buClr>
              <a:buSzPts val="3600"/>
              <a:buFont typeface="Arial"/>
              <a:buNone/>
            </a:pPr>
            <a:r>
              <a:rPr lang="en-US" sz="3600" dirty="0">
                <a:latin typeface="Arial"/>
                <a:ea typeface="Arial"/>
                <a:cs typeface="Arial"/>
                <a:sym typeface="Arial"/>
              </a:rPr>
              <a:t>CFAA approves a Trainee.</a:t>
            </a:r>
            <a:endParaRPr dirty="0"/>
          </a:p>
          <a:p>
            <a:pPr marL="342396" lvl="0" indent="-342396" algn="l" rtl="0">
              <a:lnSpc>
                <a:spcPct val="90000"/>
              </a:lnSpc>
              <a:spcBef>
                <a:spcPts val="720"/>
              </a:spcBef>
              <a:spcAft>
                <a:spcPts val="0"/>
              </a:spcAft>
              <a:buClr>
                <a:schemeClr val="lt1"/>
              </a:buClr>
              <a:buSzPts val="3600"/>
              <a:buFont typeface="Times New Roman"/>
              <a:buNone/>
            </a:pPr>
            <a:endParaRPr sz="3600" dirty="0">
              <a:latin typeface="Arial"/>
              <a:ea typeface="Arial"/>
              <a:cs typeface="Arial"/>
              <a:sym typeface="Arial"/>
            </a:endParaRPr>
          </a:p>
          <a:p>
            <a:pPr marL="342396" lvl="0" indent="-342396" algn="l" rtl="0">
              <a:lnSpc>
                <a:spcPct val="90000"/>
              </a:lnSpc>
              <a:spcBef>
                <a:spcPts val="720"/>
              </a:spcBef>
              <a:spcAft>
                <a:spcPts val="0"/>
              </a:spcAft>
              <a:buClr>
                <a:schemeClr val="lt1"/>
              </a:buClr>
              <a:buSzPts val="3600"/>
              <a:buFont typeface="Arial"/>
              <a:buNone/>
            </a:pPr>
            <a:r>
              <a:rPr lang="en-US" sz="3600" dirty="0">
                <a:latin typeface="Arial"/>
                <a:ea typeface="Arial"/>
                <a:cs typeface="Arial"/>
                <a:sym typeface="Arial"/>
              </a:rPr>
              <a:t>   If a OA does not have trainee (T) please reach out to a neighboring OA or Region IV to fill… we have several (T’s) that need to get out.</a:t>
            </a:r>
            <a:endParaRPr dirty="0"/>
          </a:p>
        </p:txBody>
      </p:sp>
      <p:pic>
        <p:nvPicPr>
          <p:cNvPr id="908" name="Google Shape;908;p144"/>
          <p:cNvPicPr preferRelativeResize="0"/>
          <p:nvPr/>
        </p:nvPicPr>
        <p:blipFill rotWithShape="1">
          <a:blip r:embed="rId3">
            <a:alphaModFix/>
          </a:blip>
          <a:srcRect/>
          <a:stretch/>
        </p:blipFill>
        <p:spPr>
          <a:xfrm>
            <a:off x="6743700" y="1301918"/>
            <a:ext cx="2933907" cy="21270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71"/>
          <p:cNvSpPr txBox="1"/>
          <p:nvPr/>
        </p:nvSpPr>
        <p:spPr>
          <a:xfrm>
            <a:off x="3314774" y="379520"/>
            <a:ext cx="3121027" cy="1754191"/>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5400">
                <a:solidFill>
                  <a:schemeClr val="dk2"/>
                </a:solidFill>
                <a:latin typeface="Arial"/>
                <a:ea typeface="Arial"/>
                <a:cs typeface="Arial"/>
                <a:sym typeface="Arial"/>
              </a:rPr>
              <a:t>Time Unit</a:t>
            </a:r>
            <a:endParaRPr/>
          </a:p>
          <a:p>
            <a:pPr marL="0" marR="0" lvl="0" indent="0" algn="l" rtl="0">
              <a:spcBef>
                <a:spcPts val="0"/>
              </a:spcBef>
              <a:spcAft>
                <a:spcPts val="0"/>
              </a:spcAft>
              <a:buNone/>
            </a:pPr>
            <a:r>
              <a:rPr lang="en-US" sz="5400">
                <a:solidFill>
                  <a:srgbClr val="FFFF00"/>
                </a:solidFill>
                <a:latin typeface="Times New Roman"/>
                <a:ea typeface="Times New Roman"/>
                <a:cs typeface="Times New Roman"/>
                <a:sym typeface="Times New Roman"/>
              </a:rPr>
              <a:t> </a:t>
            </a:r>
            <a:endParaRPr sz="4400">
              <a:solidFill>
                <a:srgbClr val="FFFF00"/>
              </a:solidFill>
              <a:latin typeface="Times New Roman"/>
              <a:ea typeface="Times New Roman"/>
              <a:cs typeface="Times New Roman"/>
              <a:sym typeface="Times New Roman"/>
            </a:endParaRPr>
          </a:p>
        </p:txBody>
      </p:sp>
      <p:sp>
        <p:nvSpPr>
          <p:cNvPr id="1084" name="Google Shape;1084;p171"/>
          <p:cNvSpPr txBox="1"/>
          <p:nvPr/>
        </p:nvSpPr>
        <p:spPr>
          <a:xfrm>
            <a:off x="685800" y="2209812"/>
            <a:ext cx="9399588" cy="3970182"/>
          </a:xfrm>
          <a:prstGeom prst="rect">
            <a:avLst/>
          </a:prstGeom>
          <a:noFill/>
          <a:ln>
            <a:noFill/>
          </a:ln>
        </p:spPr>
        <p:txBody>
          <a:bodyPr spcFirstLastPara="1" wrap="square" lIns="91300" tIns="45650" rIns="91300" bIns="45650" anchor="t" anchorCtr="0">
            <a:spAutoFit/>
          </a:bodyPr>
          <a:lstStyle/>
          <a:p>
            <a:pPr marL="0" marR="0" lvl="0" indent="-228600" algn="l" rtl="0">
              <a:spcBef>
                <a:spcPts val="0"/>
              </a:spcBef>
              <a:spcAft>
                <a:spcPts val="0"/>
              </a:spcAft>
              <a:buClr>
                <a:schemeClr val="accent2"/>
              </a:buClr>
              <a:buSzPts val="3600"/>
              <a:buFont typeface="Times New Roman"/>
              <a:buChar char="•"/>
            </a:pPr>
            <a:r>
              <a:rPr lang="en-US" sz="3600">
                <a:solidFill>
                  <a:schemeClr val="accent2"/>
                </a:solidFill>
                <a:latin typeface="Times New Roman"/>
                <a:ea typeface="Times New Roman"/>
                <a:cs typeface="Times New Roman"/>
                <a:sym typeface="Times New Roman"/>
              </a:rPr>
              <a:t> </a:t>
            </a:r>
            <a:r>
              <a:rPr lang="en-US" sz="3600">
                <a:solidFill>
                  <a:schemeClr val="lt1"/>
                </a:solidFill>
                <a:latin typeface="Arial"/>
                <a:ea typeface="Arial"/>
                <a:cs typeface="Arial"/>
                <a:sym typeface="Arial"/>
              </a:rPr>
              <a:t>Check with the OES AREP for process</a:t>
            </a:r>
            <a:endParaRPr/>
          </a:p>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If </a:t>
            </a:r>
            <a:r>
              <a:rPr lang="en-US" sz="3600" b="1" u="sng">
                <a:solidFill>
                  <a:schemeClr val="lt1"/>
                </a:solidFill>
                <a:latin typeface="Arial"/>
                <a:ea typeface="Arial"/>
                <a:cs typeface="Arial"/>
                <a:sym typeface="Arial"/>
              </a:rPr>
              <a:t>NO</a:t>
            </a:r>
            <a:r>
              <a:rPr lang="en-US" sz="3600">
                <a:solidFill>
                  <a:schemeClr val="lt1"/>
                </a:solidFill>
                <a:latin typeface="Arial"/>
                <a:ea typeface="Arial"/>
                <a:cs typeface="Arial"/>
                <a:sym typeface="Arial"/>
              </a:rPr>
              <a:t> OES AREP</a:t>
            </a:r>
            <a:endParaRPr/>
          </a:p>
          <a:p>
            <a:pPr marL="456515" marR="0" lvl="1" indent="-228600" algn="l" rtl="0">
              <a:spcBef>
                <a:spcPts val="0"/>
              </a:spcBef>
              <a:spcAft>
                <a:spcPts val="0"/>
              </a:spcAft>
              <a:buClr>
                <a:schemeClr val="lt1"/>
              </a:buClr>
              <a:buSzPts val="3600"/>
              <a:buFont typeface="Noto Sans Symbols"/>
              <a:buChar char="✔"/>
            </a:pPr>
            <a:r>
              <a:rPr lang="en-US" sz="3600" b="0" i="0" u="none" strike="noStrike" cap="none">
                <a:solidFill>
                  <a:schemeClr val="lt1"/>
                </a:solidFill>
                <a:latin typeface="Arial"/>
                <a:ea typeface="Arial"/>
                <a:cs typeface="Arial"/>
                <a:sym typeface="Arial"/>
              </a:rPr>
              <a:t> Be sure to get your MARS (F-42)  signed by the incident authorized representative. </a:t>
            </a:r>
            <a:r>
              <a:rPr lang="en-US" sz="3600" b="0" i="0" u="none" strike="noStrike" cap="none">
                <a:solidFill>
                  <a:schemeClr val="dk1"/>
                </a:solidFill>
                <a:latin typeface="Arial"/>
                <a:ea typeface="Arial"/>
                <a:cs typeface="Arial"/>
                <a:sym typeface="Arial"/>
              </a:rPr>
              <a:t>(</a:t>
            </a:r>
            <a:r>
              <a:rPr lang="en-US" sz="3600" b="1" i="1" u="none" strike="noStrike" cap="none">
                <a:solidFill>
                  <a:schemeClr val="dk1"/>
                </a:solidFill>
                <a:latin typeface="Arial"/>
                <a:ea typeface="Arial"/>
                <a:cs typeface="Arial"/>
                <a:sym typeface="Arial"/>
              </a:rPr>
              <a:t>you will NOT have gold copy to take home</a:t>
            </a:r>
            <a:r>
              <a:rPr lang="en-US" sz="3600" b="0" i="0" u="none" strike="noStrike" cap="none">
                <a:solidFill>
                  <a:schemeClr val="dk1"/>
                </a:solidFill>
                <a:latin typeface="Arial"/>
                <a:ea typeface="Arial"/>
                <a:cs typeface="Arial"/>
                <a:sym typeface="Arial"/>
              </a:rPr>
              <a:t>)</a:t>
            </a:r>
            <a:endParaRPr/>
          </a:p>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Keep your paperwork current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093"/>
        <p:cNvGrpSpPr/>
        <p:nvPr/>
      </p:nvGrpSpPr>
      <p:grpSpPr>
        <a:xfrm>
          <a:off x="0" y="0"/>
          <a:ext cx="0" cy="0"/>
          <a:chOff x="0" y="0"/>
          <a:chExt cx="0" cy="0"/>
        </a:xfrm>
      </p:grpSpPr>
      <p:sp>
        <p:nvSpPr>
          <p:cNvPr id="1094" name="Google Shape;1094;p173"/>
          <p:cNvSpPr txBox="1">
            <a:spLocks noGrp="1"/>
          </p:cNvSpPr>
          <p:nvPr>
            <p:ph type="title"/>
          </p:nvPr>
        </p:nvSpPr>
        <p:spPr>
          <a:xfrm>
            <a:off x="771527" y="762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F-42 tips</a:t>
            </a:r>
            <a:endParaRPr/>
          </a:p>
        </p:txBody>
      </p:sp>
      <p:sp>
        <p:nvSpPr>
          <p:cNvPr id="1095" name="Google Shape;1095;p173"/>
          <p:cNvSpPr txBox="1">
            <a:spLocks noGrp="1"/>
          </p:cNvSpPr>
          <p:nvPr>
            <p:ph type="body" idx="1"/>
          </p:nvPr>
        </p:nvSpPr>
        <p:spPr>
          <a:xfrm>
            <a:off x="495300" y="1219203"/>
            <a:ext cx="9296400" cy="45720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dk2"/>
              </a:buClr>
              <a:buSzPts val="3200"/>
              <a:buFont typeface="Arial"/>
              <a:buChar char="•"/>
            </a:pPr>
            <a:r>
              <a:rPr lang="en-US" sz="3200">
                <a:solidFill>
                  <a:schemeClr val="dk2"/>
                </a:solidFill>
                <a:latin typeface="Arial"/>
                <a:ea typeface="Arial"/>
                <a:cs typeface="Arial"/>
                <a:sym typeface="Arial"/>
              </a:rPr>
              <a:t>Terms to avoid:</a:t>
            </a:r>
            <a:endParaRPr/>
          </a:p>
          <a:p>
            <a:pPr marL="741845" lvl="1" indent="-285324"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Structure protection / defense</a:t>
            </a:r>
            <a:endParaRPr/>
          </a:p>
          <a:p>
            <a:pPr marL="456520" lvl="1" indent="0" algn="l" rtl="0">
              <a:spcBef>
                <a:spcPts val="640"/>
              </a:spcBef>
              <a:spcAft>
                <a:spcPts val="0"/>
              </a:spcAft>
              <a:buClr>
                <a:schemeClr val="lt1"/>
              </a:buClr>
              <a:buSzPts val="3200"/>
              <a:buFont typeface="Times New Roman"/>
              <a:buNone/>
            </a:pPr>
            <a:endParaRPr sz="3200">
              <a:solidFill>
                <a:schemeClr val="dk2"/>
              </a:solidFill>
              <a:latin typeface="Arial"/>
              <a:ea typeface="Arial"/>
              <a:cs typeface="Arial"/>
              <a:sym typeface="Arial"/>
            </a:endParaRPr>
          </a:p>
          <a:p>
            <a:pPr marL="342396" lvl="0" indent="-342396"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Ensure these items are noted in the correct box:</a:t>
            </a:r>
            <a:endParaRPr/>
          </a:p>
          <a:p>
            <a:pPr marL="741845" lvl="1" indent="-285324"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Approved Personnel Rotation</a:t>
            </a:r>
            <a:endParaRPr/>
          </a:p>
          <a:p>
            <a:pPr marL="741845" lvl="1" indent="-285324"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Assigned / Re-assigned</a:t>
            </a:r>
            <a:endParaRPr/>
          </a:p>
          <a:p>
            <a:pPr marL="741845" lvl="1" indent="-285324"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Comp/Claims notations</a:t>
            </a:r>
            <a:endParaRPr/>
          </a:p>
          <a:p>
            <a:pPr marL="342396" lvl="0" indent="-88396" algn="l" rtl="0">
              <a:spcBef>
                <a:spcPts val="800"/>
              </a:spcBef>
              <a:spcAft>
                <a:spcPts val="0"/>
              </a:spcAft>
              <a:buClr>
                <a:schemeClr val="lt1"/>
              </a:buClr>
              <a:buSzPts val="4000"/>
              <a:buFont typeface="Times New Roman"/>
              <a:buNone/>
            </a:pPr>
            <a:endParaRPr sz="4000">
              <a:solidFill>
                <a:schemeClr val="dk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099"/>
        <p:cNvGrpSpPr/>
        <p:nvPr/>
      </p:nvGrpSpPr>
      <p:grpSpPr>
        <a:xfrm>
          <a:off x="0" y="0"/>
          <a:ext cx="0" cy="0"/>
          <a:chOff x="0" y="0"/>
          <a:chExt cx="0" cy="0"/>
        </a:xfrm>
      </p:grpSpPr>
      <p:sp>
        <p:nvSpPr>
          <p:cNvPr id="1100" name="Google Shape;1100;p174"/>
          <p:cNvSpPr txBox="1">
            <a:spLocks noGrp="1"/>
          </p:cNvSpPr>
          <p:nvPr>
            <p:ph type="title"/>
          </p:nvPr>
        </p:nvSpPr>
        <p:spPr>
          <a:xfrm>
            <a:off x="771527" y="762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F-42 tips</a:t>
            </a:r>
            <a:endParaRPr/>
          </a:p>
        </p:txBody>
      </p:sp>
      <p:sp>
        <p:nvSpPr>
          <p:cNvPr id="1101" name="Google Shape;1101;p174"/>
          <p:cNvSpPr txBox="1">
            <a:spLocks noGrp="1"/>
          </p:cNvSpPr>
          <p:nvPr>
            <p:ph type="body" idx="1"/>
          </p:nvPr>
        </p:nvSpPr>
        <p:spPr>
          <a:xfrm>
            <a:off x="723900" y="1219200"/>
            <a:ext cx="8743950" cy="4572000"/>
          </a:xfrm>
          <a:prstGeom prst="rect">
            <a:avLst/>
          </a:prstGeom>
          <a:noFill/>
          <a:ln>
            <a:noFill/>
          </a:ln>
        </p:spPr>
        <p:txBody>
          <a:bodyPr spcFirstLastPara="1" wrap="square" lIns="91925" tIns="45950" rIns="91925" bIns="45950" anchor="t" anchorCtr="0">
            <a:noAutofit/>
          </a:bodyPr>
          <a:lstStyle/>
          <a:p>
            <a:pPr marL="342396" lvl="0" indent="-139196" algn="l" rtl="0">
              <a:spcBef>
                <a:spcPts val="0"/>
              </a:spcBef>
              <a:spcAft>
                <a:spcPts val="0"/>
              </a:spcAft>
              <a:buClr>
                <a:schemeClr val="lt1"/>
              </a:buClr>
              <a:buSzPts val="3200"/>
              <a:buFont typeface="Times New Roman"/>
              <a:buNone/>
            </a:pPr>
            <a:endParaRPr sz="3200" dirty="0">
              <a:solidFill>
                <a:schemeClr val="dk2"/>
              </a:solidFill>
              <a:latin typeface="Arial"/>
              <a:ea typeface="Arial"/>
              <a:cs typeface="Arial"/>
              <a:sym typeface="Arial"/>
            </a:endParaRPr>
          </a:p>
          <a:p>
            <a:pPr marL="342396" lvl="0" indent="-342396" algn="l" rtl="0">
              <a:spcBef>
                <a:spcPts val="640"/>
              </a:spcBef>
              <a:spcAft>
                <a:spcPts val="0"/>
              </a:spcAft>
              <a:buClr>
                <a:schemeClr val="dk2"/>
              </a:buClr>
              <a:buSzPts val="3200"/>
              <a:buFont typeface="Arial"/>
              <a:buChar char="•"/>
            </a:pPr>
            <a:r>
              <a:rPr lang="en-US" sz="3200" dirty="0">
                <a:solidFill>
                  <a:schemeClr val="dk2"/>
                </a:solidFill>
                <a:latin typeface="Arial"/>
                <a:ea typeface="Arial"/>
                <a:cs typeface="Arial"/>
                <a:sym typeface="Arial"/>
              </a:rPr>
              <a:t>Don’t confuse block 14 (comments) on the F-42 with your ICS 214 Unit Log</a:t>
            </a:r>
            <a:endParaRPr dirty="0"/>
          </a:p>
          <a:p>
            <a:pPr marL="342396" lvl="0" indent="-139196" algn="l" rtl="0">
              <a:spcBef>
                <a:spcPts val="640"/>
              </a:spcBef>
              <a:spcAft>
                <a:spcPts val="0"/>
              </a:spcAft>
              <a:buClr>
                <a:schemeClr val="lt1"/>
              </a:buClr>
              <a:buSzPts val="3200"/>
              <a:buFont typeface="Times New Roman"/>
              <a:buNone/>
            </a:pPr>
            <a:endParaRPr sz="3200" dirty="0">
              <a:solidFill>
                <a:schemeClr val="dk2"/>
              </a:solidFill>
              <a:latin typeface="Arial"/>
              <a:ea typeface="Arial"/>
              <a:cs typeface="Arial"/>
              <a:sym typeface="Arial"/>
            </a:endParaRPr>
          </a:p>
          <a:p>
            <a:pPr marL="342396" lvl="0" indent="-342396" algn="l" rtl="0">
              <a:spcBef>
                <a:spcPts val="640"/>
              </a:spcBef>
              <a:spcAft>
                <a:spcPts val="0"/>
              </a:spcAft>
              <a:buClr>
                <a:schemeClr val="dk2"/>
              </a:buClr>
              <a:buSzPts val="3200"/>
              <a:buFont typeface="Arial"/>
              <a:buChar char="•"/>
            </a:pPr>
            <a:r>
              <a:rPr lang="en-US" sz="3200" dirty="0">
                <a:solidFill>
                  <a:schemeClr val="dk2"/>
                </a:solidFill>
                <a:latin typeface="Arial"/>
                <a:ea typeface="Arial"/>
                <a:cs typeface="Arial"/>
                <a:sym typeface="Arial"/>
              </a:rPr>
              <a:t>Use your ICS 214 to document the daily events of your deployment</a:t>
            </a:r>
            <a:endParaRPr dirty="0"/>
          </a:p>
          <a:p>
            <a:pPr marL="741845" lvl="1" indent="-285324" algn="l" rtl="0">
              <a:spcBef>
                <a:spcPts val="480"/>
              </a:spcBef>
              <a:spcAft>
                <a:spcPts val="0"/>
              </a:spcAft>
              <a:buClr>
                <a:schemeClr val="dk2"/>
              </a:buClr>
              <a:buSzPts val="2400"/>
              <a:buFont typeface="Arial"/>
              <a:buChar char="–"/>
            </a:pPr>
            <a:r>
              <a:rPr lang="en-US" sz="2400" dirty="0">
                <a:solidFill>
                  <a:schemeClr val="dk2"/>
                </a:solidFill>
                <a:latin typeface="Arial"/>
                <a:ea typeface="Arial"/>
                <a:cs typeface="Arial"/>
                <a:sym typeface="Arial"/>
              </a:rPr>
              <a:t>Accidents</a:t>
            </a:r>
            <a:endParaRPr dirty="0"/>
          </a:p>
          <a:p>
            <a:pPr marL="741845" lvl="1" indent="-285324" algn="l" rtl="0">
              <a:spcBef>
                <a:spcPts val="480"/>
              </a:spcBef>
              <a:spcAft>
                <a:spcPts val="0"/>
              </a:spcAft>
              <a:buClr>
                <a:schemeClr val="dk2"/>
              </a:buClr>
              <a:buSzPts val="2400"/>
              <a:buFont typeface="Arial"/>
              <a:buChar char="–"/>
            </a:pPr>
            <a:r>
              <a:rPr lang="en-US" sz="2400" dirty="0">
                <a:solidFill>
                  <a:schemeClr val="dk2"/>
                </a:solidFill>
                <a:latin typeface="Arial"/>
                <a:ea typeface="Arial"/>
                <a:cs typeface="Arial"/>
                <a:sym typeface="Arial"/>
              </a:rPr>
              <a:t>Agreements</a:t>
            </a:r>
            <a:endParaRPr dirty="0"/>
          </a:p>
          <a:p>
            <a:pPr marL="741845" lvl="1" indent="-132924" algn="l" rtl="0">
              <a:spcBef>
                <a:spcPts val="480"/>
              </a:spcBef>
              <a:spcAft>
                <a:spcPts val="0"/>
              </a:spcAft>
              <a:buClr>
                <a:schemeClr val="lt1"/>
              </a:buClr>
              <a:buSzPts val="2400"/>
              <a:buFont typeface="Times New Roman"/>
              <a:buNone/>
            </a:pPr>
            <a:endParaRPr sz="2400" dirty="0">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80"/>
          <p:cNvSpPr txBox="1">
            <a:spLocks noGrp="1"/>
          </p:cNvSpPr>
          <p:nvPr>
            <p:ph type="title"/>
          </p:nvPr>
        </p:nvSpPr>
        <p:spPr>
          <a:xfrm>
            <a:off x="478483" y="609600"/>
            <a:ext cx="3691533" cy="5603310"/>
          </a:xfrm>
          <a:prstGeom prst="rect">
            <a:avLst/>
          </a:prstGeom>
        </p:spPr>
        <p:txBody>
          <a:bodyPr spcFirstLastPara="1" lIns="91925" tIns="45950" rIns="91925" bIns="45950" anchorCtr="0">
            <a:normAutofit/>
          </a:bodyPr>
          <a:lstStyle/>
          <a:p>
            <a:pPr marL="0" lvl="0" indent="0" rtl="0">
              <a:spcBef>
                <a:spcPts val="0"/>
              </a:spcBef>
              <a:spcAft>
                <a:spcPts val="0"/>
              </a:spcAft>
              <a:buNone/>
            </a:pPr>
            <a:r>
              <a:rPr lang="en-US" sz="2000" b="1" dirty="0">
                <a:ea typeface="Arial"/>
                <a:cs typeface="Arial"/>
                <a:sym typeface="Arial"/>
              </a:rPr>
              <a:t>Compensation/Claims “S” Number Process</a:t>
            </a:r>
            <a:endParaRPr lang="en-US" sz="2000" b="1" dirty="0"/>
          </a:p>
        </p:txBody>
      </p:sp>
      <p:graphicFrame>
        <p:nvGraphicFramePr>
          <p:cNvPr id="1142" name="Google Shape;1140;p180">
            <a:extLst>
              <a:ext uri="{FF2B5EF4-FFF2-40B4-BE49-F238E27FC236}">
                <a16:creationId xmlns:a16="http://schemas.microsoft.com/office/drawing/2014/main" id="{0D6932DF-37BA-7FAA-EE0F-D079C2405660}"/>
              </a:ext>
            </a:extLst>
          </p:cNvPr>
          <p:cNvGraphicFramePr>
            <a:graphicFrameLocks noGrp="1"/>
          </p:cNvGraphicFramePr>
          <p:nvPr>
            <p:ph idx="1"/>
            <p:extLst>
              <p:ext uri="{D42A27DB-BD31-4B8C-83A1-F6EECF244321}">
                <p14:modId xmlns:p14="http://schemas.microsoft.com/office/powerpoint/2010/main" val="3904126080"/>
              </p:ext>
            </p:extLst>
          </p:nvPr>
        </p:nvGraphicFramePr>
        <p:xfrm>
          <a:off x="4326433" y="1114425"/>
          <a:ext cx="4998839"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75"/>
          <p:cNvSpPr txBox="1"/>
          <p:nvPr/>
        </p:nvSpPr>
        <p:spPr>
          <a:xfrm>
            <a:off x="-419097" y="2743200"/>
            <a:ext cx="579120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2"/>
                </a:solidFill>
                <a:latin typeface="Calibri"/>
                <a:ea typeface="Calibri"/>
                <a:cs typeface="Calibri"/>
                <a:sym typeface="Calibri"/>
              </a:rPr>
              <a:t>Comp/Claims Process</a:t>
            </a:r>
            <a:endParaRPr/>
          </a:p>
          <a:p>
            <a:pPr marL="0" marR="0" lvl="0" indent="0" algn="ctr" rtl="0">
              <a:spcBef>
                <a:spcPts val="0"/>
              </a:spcBef>
              <a:spcAft>
                <a:spcPts val="0"/>
              </a:spcAft>
              <a:buNone/>
            </a:pPr>
            <a:r>
              <a:rPr lang="en-US" sz="3200">
                <a:solidFill>
                  <a:schemeClr val="dk2"/>
                </a:solidFill>
                <a:latin typeface="Calibri"/>
                <a:ea typeface="Calibri"/>
                <a:cs typeface="Calibri"/>
                <a:sym typeface="Calibri"/>
              </a:rPr>
              <a:t>Start with this Checklist!</a:t>
            </a:r>
            <a:endParaRPr/>
          </a:p>
        </p:txBody>
      </p:sp>
      <p:pic>
        <p:nvPicPr>
          <p:cNvPr id="1107" name="Google Shape;1107;p175"/>
          <p:cNvPicPr preferRelativeResize="0"/>
          <p:nvPr/>
        </p:nvPicPr>
        <p:blipFill rotWithShape="1">
          <a:blip r:embed="rId3">
            <a:alphaModFix/>
          </a:blip>
          <a:srcRect/>
          <a:stretch/>
        </p:blipFill>
        <p:spPr>
          <a:xfrm>
            <a:off x="4969185" y="-16329"/>
            <a:ext cx="5301486"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51"/>
          <p:cNvSpPr txBox="1">
            <a:spLocks noGrp="1"/>
          </p:cNvSpPr>
          <p:nvPr>
            <p:ph type="title"/>
          </p:nvPr>
        </p:nvSpPr>
        <p:spPr>
          <a:xfrm>
            <a:off x="800101" y="1"/>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000">
                <a:solidFill>
                  <a:schemeClr val="dk2"/>
                </a:solidFill>
                <a:latin typeface="Arial"/>
                <a:ea typeface="Arial"/>
                <a:cs typeface="Arial"/>
                <a:sym typeface="Arial"/>
              </a:rPr>
              <a:t>Some things to know about the CFAA</a:t>
            </a:r>
            <a:endParaRPr/>
          </a:p>
        </p:txBody>
      </p:sp>
      <p:sp>
        <p:nvSpPr>
          <p:cNvPr id="963" name="Google Shape;963;p151"/>
          <p:cNvSpPr txBox="1">
            <a:spLocks noGrp="1"/>
          </p:cNvSpPr>
          <p:nvPr>
            <p:ph type="body" idx="1"/>
          </p:nvPr>
        </p:nvSpPr>
        <p:spPr>
          <a:xfrm>
            <a:off x="0" y="1066800"/>
            <a:ext cx="1028700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2800"/>
              <a:buFont typeface="Arial"/>
              <a:buChar char="•"/>
            </a:pPr>
            <a:r>
              <a:rPr lang="en-US" sz="2800">
                <a:latin typeface="Arial"/>
                <a:ea typeface="Arial"/>
                <a:cs typeface="Arial"/>
                <a:sym typeface="Arial"/>
              </a:rPr>
              <a:t>Reimbursement - Emergency Apparatus Loss or Damage:</a:t>
            </a:r>
            <a:br>
              <a:rPr lang="en-US" sz="2800">
                <a:latin typeface="Arial"/>
                <a:ea typeface="Arial"/>
                <a:cs typeface="Arial"/>
                <a:sym typeface="Arial"/>
              </a:rPr>
            </a:br>
            <a:endParaRPr sz="2800">
              <a:latin typeface="Arial"/>
              <a:ea typeface="Arial"/>
              <a:cs typeface="Arial"/>
              <a:sym typeface="Arial"/>
            </a:endParaRPr>
          </a:p>
          <a:p>
            <a:pPr marL="741845" lvl="1" indent="-285324" algn="l" rtl="0">
              <a:spcBef>
                <a:spcPts val="480"/>
              </a:spcBef>
              <a:spcAft>
                <a:spcPts val="0"/>
              </a:spcAft>
              <a:buClr>
                <a:schemeClr val="lt1"/>
              </a:buClr>
              <a:buSzPts val="2400"/>
              <a:buFont typeface="Arial"/>
              <a:buChar char="•"/>
            </a:pPr>
            <a:r>
              <a:rPr lang="en-US" sz="2400">
                <a:latin typeface="Arial"/>
                <a:ea typeface="Arial"/>
                <a:cs typeface="Arial"/>
                <a:sym typeface="Arial"/>
              </a:rPr>
              <a:t>The State of California and the Federal Fire Agencies </a:t>
            </a:r>
            <a:r>
              <a:rPr lang="en-US" sz="2400" b="1" i="1" u="sng">
                <a:solidFill>
                  <a:srgbClr val="FFFF0C"/>
                </a:solidFill>
                <a:latin typeface="Arial"/>
                <a:ea typeface="Arial"/>
                <a:cs typeface="Arial"/>
                <a:sym typeface="Arial"/>
              </a:rPr>
              <a:t>may</a:t>
            </a:r>
            <a:r>
              <a:rPr lang="en-US" sz="2400" b="1" i="1" u="sng">
                <a:latin typeface="Arial"/>
                <a:ea typeface="Arial"/>
                <a:cs typeface="Arial"/>
                <a:sym typeface="Arial"/>
              </a:rPr>
              <a:t> </a:t>
            </a:r>
            <a:r>
              <a:rPr lang="en-US" sz="2400">
                <a:latin typeface="Arial"/>
                <a:ea typeface="Arial"/>
                <a:cs typeface="Arial"/>
                <a:sym typeface="Arial"/>
              </a:rPr>
              <a:t>reimburse local government fire agencies for the cost of emergency apparatus or equipment loss or damage where the loss or damage is directly attributable to the incident and where the local agency, its </a:t>
            </a:r>
            <a:r>
              <a:rPr lang="en-US" sz="2400" i="1">
                <a:solidFill>
                  <a:srgbClr val="FFFF0C"/>
                </a:solidFill>
                <a:latin typeface="Arial"/>
                <a:ea typeface="Arial"/>
                <a:cs typeface="Arial"/>
                <a:sym typeface="Arial"/>
              </a:rPr>
              <a:t>employees and/or operational failures </a:t>
            </a:r>
            <a:r>
              <a:rPr lang="en-US" sz="2400">
                <a:latin typeface="Arial"/>
                <a:ea typeface="Arial"/>
                <a:cs typeface="Arial"/>
                <a:sym typeface="Arial"/>
              </a:rPr>
              <a:t>in the emergency apparatus or support equipment are </a:t>
            </a:r>
            <a:r>
              <a:rPr lang="en-US" sz="2400" i="1">
                <a:solidFill>
                  <a:srgbClr val="FFFF0C"/>
                </a:solidFill>
                <a:latin typeface="Arial"/>
                <a:ea typeface="Arial"/>
                <a:cs typeface="Arial"/>
                <a:sym typeface="Arial"/>
              </a:rPr>
              <a:t>not a contributing factor</a:t>
            </a:r>
            <a:r>
              <a:rPr lang="en-US" sz="2400">
                <a:latin typeface="Arial"/>
                <a:ea typeface="Arial"/>
                <a:cs typeface="Arial"/>
                <a:sym typeface="Arial"/>
              </a:rPr>
              <a:t> to such damage or loss. </a:t>
            </a:r>
            <a:br>
              <a:rPr lang="en-US" sz="2400">
                <a:latin typeface="Arial"/>
                <a:ea typeface="Arial"/>
                <a:cs typeface="Arial"/>
                <a:sym typeface="Arial"/>
              </a:rPr>
            </a:br>
            <a:endParaRPr sz="2400">
              <a:latin typeface="Arial"/>
              <a:ea typeface="Arial"/>
              <a:cs typeface="Arial"/>
              <a:sym typeface="Arial"/>
            </a:endParaRPr>
          </a:p>
          <a:p>
            <a:pPr marL="741845" lvl="1" indent="-285324" algn="l" rtl="0">
              <a:spcBef>
                <a:spcPts val="480"/>
              </a:spcBef>
              <a:spcAft>
                <a:spcPts val="0"/>
              </a:spcAft>
              <a:buClr>
                <a:schemeClr val="lt1"/>
              </a:buClr>
              <a:buSzPts val="2400"/>
              <a:buFont typeface="Arial"/>
              <a:buChar char="•"/>
            </a:pPr>
            <a:r>
              <a:rPr lang="en-US" sz="2400">
                <a:latin typeface="Arial"/>
                <a:ea typeface="Arial"/>
                <a:cs typeface="Arial"/>
                <a:sym typeface="Arial"/>
              </a:rPr>
              <a:t>Loss or damage to a local agency emergency apparatus or support equipment while </a:t>
            </a:r>
            <a:r>
              <a:rPr lang="en-US" sz="2400" i="1">
                <a:solidFill>
                  <a:srgbClr val="FFFF0C"/>
                </a:solidFill>
                <a:latin typeface="Arial"/>
                <a:ea typeface="Arial"/>
                <a:cs typeface="Arial"/>
                <a:sym typeface="Arial"/>
              </a:rPr>
              <a:t>traveling to or from</a:t>
            </a:r>
            <a:r>
              <a:rPr lang="en-US" sz="2400">
                <a:latin typeface="Arial"/>
                <a:ea typeface="Arial"/>
                <a:cs typeface="Arial"/>
                <a:sym typeface="Arial"/>
              </a:rPr>
              <a:t> an incident and repairs due to normal </a:t>
            </a:r>
            <a:r>
              <a:rPr lang="en-US" sz="2400" i="1">
                <a:solidFill>
                  <a:srgbClr val="FFFF0C"/>
                </a:solidFill>
                <a:latin typeface="Arial"/>
                <a:ea typeface="Arial"/>
                <a:cs typeface="Arial"/>
                <a:sym typeface="Arial"/>
              </a:rPr>
              <a:t>wear and tear </a:t>
            </a:r>
            <a:r>
              <a:rPr lang="en-US" sz="2400">
                <a:latin typeface="Arial"/>
                <a:ea typeface="Arial"/>
                <a:cs typeface="Arial"/>
                <a:sym typeface="Arial"/>
              </a:rPr>
              <a:t>or due to </a:t>
            </a:r>
            <a:r>
              <a:rPr lang="en-US" sz="2400" i="1">
                <a:solidFill>
                  <a:srgbClr val="FFFF0C"/>
                </a:solidFill>
                <a:latin typeface="Arial"/>
                <a:ea typeface="Arial"/>
                <a:cs typeface="Arial"/>
                <a:sym typeface="Arial"/>
              </a:rPr>
              <a:t>negligent or unlawful operation </a:t>
            </a:r>
            <a:r>
              <a:rPr lang="en-US" sz="2400">
                <a:latin typeface="Arial"/>
                <a:ea typeface="Arial"/>
                <a:cs typeface="Arial"/>
                <a:sym typeface="Arial"/>
              </a:rPr>
              <a:t>by the operator shall be the responsibility of  the local agency providing the emergency apparatus or equipment</a:t>
            </a:r>
            <a:endParaRPr/>
          </a:p>
        </p:txBody>
      </p:sp>
    </p:spTree>
    <p:extLst>
      <p:ext uri="{BB962C8B-B14F-4D97-AF65-F5344CB8AC3E}">
        <p14:creationId xmlns:p14="http://schemas.microsoft.com/office/powerpoint/2010/main" val="2401940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76"/>
          <p:cNvSpPr txBox="1">
            <a:spLocks noGrp="1"/>
          </p:cNvSpPr>
          <p:nvPr>
            <p:ph type="title"/>
          </p:nvPr>
        </p:nvSpPr>
        <p:spPr>
          <a:xfrm>
            <a:off x="771527" y="762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13" name="Google Shape;1113;p176"/>
          <p:cNvSpPr txBox="1">
            <a:spLocks noGrp="1"/>
          </p:cNvSpPr>
          <p:nvPr>
            <p:ph type="body" idx="1"/>
          </p:nvPr>
        </p:nvSpPr>
        <p:spPr>
          <a:xfrm>
            <a:off x="514350" y="1295400"/>
            <a:ext cx="9258300" cy="5410200"/>
          </a:xfrm>
          <a:prstGeom prst="rect">
            <a:avLst/>
          </a:prstGeom>
          <a:noFill/>
          <a:ln>
            <a:noFill/>
          </a:ln>
        </p:spPr>
        <p:txBody>
          <a:bodyPr spcFirstLastPara="1" wrap="square" lIns="91925" tIns="45950" rIns="91925" bIns="45950" anchor="t" anchorCtr="0">
            <a:normAutofit/>
          </a:bodyPr>
          <a:lstStyle/>
          <a:p>
            <a:pPr marL="342396" lvl="0" indent="-342396" algn="l" rtl="0">
              <a:spcBef>
                <a:spcPts val="0"/>
              </a:spcBef>
              <a:spcAft>
                <a:spcPts val="0"/>
              </a:spcAft>
              <a:buClr>
                <a:schemeClr val="lt1"/>
              </a:buClr>
              <a:buSzPts val="4400"/>
              <a:buFont typeface="Arial"/>
              <a:buChar char="•"/>
            </a:pPr>
            <a:r>
              <a:rPr lang="en-US">
                <a:latin typeface="Arial"/>
                <a:ea typeface="Arial"/>
                <a:cs typeface="Arial"/>
                <a:sym typeface="Arial"/>
              </a:rPr>
              <a:t>Complete formal documentation</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Accident Report STD Form 270</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Complete including diagrams, statements, witnesses</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ICS Form 213</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Describing event or circumstance </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Signed by DIVS, Branch or immediate supervisor</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Photos</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Include plate, vin plate, door logo, damage</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Date and time stamped helps</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On thumb drive for electronic distribution</a:t>
            </a:r>
            <a:endParaRPr/>
          </a:p>
          <a:p>
            <a:pPr marL="741845" lvl="1" indent="-56724" algn="l" rtl="0">
              <a:spcBef>
                <a:spcPts val="720"/>
              </a:spcBef>
              <a:spcAft>
                <a:spcPts val="0"/>
              </a:spcAft>
              <a:buClr>
                <a:schemeClr val="lt1"/>
              </a:buClr>
              <a:buSzPts val="3600"/>
              <a:buFont typeface="Times New Roman"/>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117"/>
        <p:cNvGrpSpPr/>
        <p:nvPr/>
      </p:nvGrpSpPr>
      <p:grpSpPr>
        <a:xfrm>
          <a:off x="0" y="0"/>
          <a:ext cx="0" cy="0"/>
          <a:chOff x="0" y="0"/>
          <a:chExt cx="0" cy="0"/>
        </a:xfrm>
      </p:grpSpPr>
      <p:sp>
        <p:nvSpPr>
          <p:cNvPr id="1118" name="Google Shape;1118;p177"/>
          <p:cNvSpPr txBox="1">
            <a:spLocks noGrp="1"/>
          </p:cNvSpPr>
          <p:nvPr>
            <p:ph type="body" idx="1"/>
          </p:nvPr>
        </p:nvSpPr>
        <p:spPr>
          <a:xfrm>
            <a:off x="291471" y="1219203"/>
            <a:ext cx="9601200" cy="5257800"/>
          </a:xfrm>
          <a:prstGeom prst="rect">
            <a:avLst/>
          </a:prstGeom>
          <a:noFill/>
          <a:ln>
            <a:noFill/>
          </a:ln>
        </p:spPr>
        <p:txBody>
          <a:bodyPr spcFirstLastPara="1" wrap="square" lIns="91925" tIns="45950" rIns="91925" bIns="45950" anchor="t" anchorCtr="0">
            <a:normAutofit/>
          </a:bodyPr>
          <a:lstStyle/>
          <a:p>
            <a:pPr marL="342396" lvl="0" indent="-342396" algn="l" rtl="0">
              <a:spcBef>
                <a:spcPts val="0"/>
              </a:spcBef>
              <a:spcAft>
                <a:spcPts val="0"/>
              </a:spcAft>
              <a:buClr>
                <a:schemeClr val="lt1"/>
              </a:buClr>
              <a:buSzPts val="2800"/>
              <a:buFont typeface="Arial"/>
              <a:buChar char="•"/>
            </a:pPr>
            <a:r>
              <a:rPr lang="en-US" sz="2800">
                <a:latin typeface="Arial"/>
                <a:ea typeface="Arial"/>
                <a:cs typeface="Arial"/>
                <a:sym typeface="Arial"/>
              </a:rPr>
              <a:t>State Vehicle Accident Report  (STD-270) this form can be located on the DGS website under forms</a:t>
            </a:r>
            <a:endParaRPr sz="2000" u="sng">
              <a:solidFill>
                <a:schemeClr val="accent1"/>
              </a:solidFill>
              <a:latin typeface="Arial"/>
              <a:ea typeface="Arial"/>
              <a:cs typeface="Arial"/>
              <a:sym typeface="Arial"/>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Description of damages</a:t>
            </a:r>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Narrative and diagram of the accident</a:t>
            </a:r>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Assignee should request police report if needed. (Injuries or damage over $500.00 per state vehicle code.)</a:t>
            </a:r>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If on assignment, notify Strike Team Leader and Liaison, including Safety Officer for additional documentation.</a:t>
            </a:r>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Report needs to be received by Cal OES Fire and Rescue Division within 48 hours</a:t>
            </a:r>
            <a:endParaRPr/>
          </a:p>
          <a:p>
            <a:pPr marL="342396" lvl="0" indent="-215396" algn="l" rtl="0">
              <a:spcBef>
                <a:spcPts val="400"/>
              </a:spcBef>
              <a:spcAft>
                <a:spcPts val="0"/>
              </a:spcAft>
              <a:buClr>
                <a:schemeClr val="lt1"/>
              </a:buClr>
              <a:buSzPts val="2000"/>
              <a:buFont typeface="Times New Roman"/>
              <a:buNone/>
            </a:pPr>
            <a:endParaRPr sz="2000"/>
          </a:p>
          <a:p>
            <a:pPr marL="0" lvl="0" indent="0" algn="l" rtl="0">
              <a:spcBef>
                <a:spcPts val="400"/>
              </a:spcBef>
              <a:spcAft>
                <a:spcPts val="0"/>
              </a:spcAft>
              <a:buClr>
                <a:schemeClr val="lt1"/>
              </a:buClr>
              <a:buSzPts val="2000"/>
              <a:buFont typeface="Times New Roman"/>
              <a:buNone/>
            </a:pPr>
            <a:endParaRPr sz="2000" u="sng">
              <a:solidFill>
                <a:schemeClr val="accent1"/>
              </a:solidFill>
            </a:endParaRPr>
          </a:p>
        </p:txBody>
      </p:sp>
      <p:sp>
        <p:nvSpPr>
          <p:cNvPr id="1119" name="Google Shape;1119;p177"/>
          <p:cNvSpPr txBox="1"/>
          <p:nvPr/>
        </p:nvSpPr>
        <p:spPr>
          <a:xfrm>
            <a:off x="288348" y="944710"/>
            <a:ext cx="9601200" cy="2362200"/>
          </a:xfrm>
          <a:prstGeom prst="rect">
            <a:avLst/>
          </a:prstGeom>
          <a:noFill/>
          <a:ln>
            <a:noFill/>
          </a:ln>
        </p:spPr>
        <p:txBody>
          <a:bodyPr spcFirstLastPara="1" wrap="square" lIns="91300" tIns="45650" rIns="91300" bIns="45650" anchor="ctr" anchorCtr="0">
            <a:normAutofit fontScale="97500"/>
          </a:bodyPr>
          <a:lstStyle/>
          <a:p>
            <a:pPr marL="0" marR="0" lvl="0" indent="0" algn="ctr" rtl="0">
              <a:spcBef>
                <a:spcPts val="0"/>
              </a:spcBef>
              <a:spcAft>
                <a:spcPts val="0"/>
              </a:spcAft>
              <a:buClr>
                <a:schemeClr val="dk1"/>
              </a:buClr>
              <a:buSzPct val="100000"/>
              <a:buFont typeface="Times New Roman"/>
              <a:buNone/>
            </a:pPr>
            <a:br>
              <a:rPr lang="en-US" sz="2200">
                <a:solidFill>
                  <a:schemeClr val="dk1"/>
                </a:solidFill>
                <a:latin typeface="Times New Roman"/>
                <a:ea typeface="Times New Roman"/>
                <a:cs typeface="Times New Roman"/>
                <a:sym typeface="Times New Roman"/>
              </a:rPr>
            </a:br>
            <a:br>
              <a:rPr lang="en-US" sz="3200">
                <a:solidFill>
                  <a:srgbClr val="000000"/>
                </a:solidFill>
                <a:latin typeface="Times New Roman"/>
                <a:ea typeface="Times New Roman"/>
                <a:cs typeface="Times New Roman"/>
                <a:sym typeface="Times New Roman"/>
              </a:rPr>
            </a:br>
            <a:endParaRPr sz="4400">
              <a:solidFill>
                <a:schemeClr val="dk1"/>
              </a:solidFill>
              <a:latin typeface="Times New Roman"/>
              <a:ea typeface="Times New Roman"/>
              <a:cs typeface="Times New Roman"/>
              <a:sym typeface="Times New Roman"/>
            </a:endParaRPr>
          </a:p>
        </p:txBody>
      </p:sp>
      <p:sp>
        <p:nvSpPr>
          <p:cNvPr id="1120" name="Google Shape;1120;p177"/>
          <p:cNvSpPr/>
          <p:nvPr/>
        </p:nvSpPr>
        <p:spPr>
          <a:xfrm>
            <a:off x="-257175" y="483059"/>
            <a:ext cx="10287000" cy="953972"/>
          </a:xfrm>
          <a:prstGeom prst="rect">
            <a:avLst/>
          </a:prstGeom>
          <a:noFill/>
          <a:ln>
            <a:noFill/>
          </a:ln>
        </p:spPr>
        <p:txBody>
          <a:bodyPr spcFirstLastPara="1" wrap="square" lIns="91300" tIns="45650" rIns="91300" bIns="45650" anchor="t" anchorCtr="0">
            <a:noAutofit/>
          </a:bodyPr>
          <a:lstStyle/>
          <a:p>
            <a:pPr marL="0" marR="0" lvl="0" indent="0" algn="ctr" rtl="0">
              <a:spcBef>
                <a:spcPts val="0"/>
              </a:spcBef>
              <a:spcAft>
                <a:spcPts val="0"/>
              </a:spcAft>
              <a:buNone/>
            </a:pPr>
            <a:endParaRPr sz="2800">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FFFF00"/>
              </a:solidFill>
              <a:latin typeface="Times New Roman"/>
              <a:ea typeface="Times New Roman"/>
              <a:cs typeface="Times New Roman"/>
              <a:sym typeface="Times New Roman"/>
            </a:endParaRPr>
          </a:p>
        </p:txBody>
      </p:sp>
      <p:sp>
        <p:nvSpPr>
          <p:cNvPr id="1121" name="Google Shape;1121;p177"/>
          <p:cNvSpPr txBox="1">
            <a:spLocks noGrp="1"/>
          </p:cNvSpPr>
          <p:nvPr>
            <p:ph type="title"/>
          </p:nvPr>
        </p:nvSpPr>
        <p:spPr>
          <a:xfrm>
            <a:off x="716973" y="-381000"/>
            <a:ext cx="8743950" cy="17526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3200">
                <a:latin typeface="Arial"/>
                <a:ea typeface="Arial"/>
                <a:cs typeface="Arial"/>
                <a:sym typeface="Arial"/>
              </a:rPr>
              <a:t>State Vehicle Accident Report STD Form 270</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78"/>
          <p:cNvSpPr txBox="1"/>
          <p:nvPr/>
        </p:nvSpPr>
        <p:spPr>
          <a:xfrm>
            <a:off x="723904" y="784477"/>
            <a:ext cx="373380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FFFF00"/>
                </a:solidFill>
                <a:latin typeface="Arial"/>
                <a:ea typeface="Arial"/>
                <a:cs typeface="Arial"/>
                <a:sym typeface="Arial"/>
              </a:rPr>
              <a:t>ICS 213 Form</a:t>
            </a:r>
            <a:endParaRPr/>
          </a:p>
          <a:p>
            <a:pPr marL="0" marR="0" lvl="0" indent="0" algn="ctr" rtl="0">
              <a:spcBef>
                <a:spcPts val="0"/>
              </a:spcBef>
              <a:spcAft>
                <a:spcPts val="0"/>
              </a:spcAft>
              <a:buNone/>
            </a:pPr>
            <a:r>
              <a:rPr lang="en-US" sz="3200">
                <a:solidFill>
                  <a:srgbClr val="FFFF00"/>
                </a:solidFill>
                <a:latin typeface="Arial"/>
                <a:ea typeface="Arial"/>
                <a:cs typeface="Arial"/>
                <a:sym typeface="Arial"/>
              </a:rPr>
              <a:t>Example</a:t>
            </a:r>
            <a:endParaRPr/>
          </a:p>
        </p:txBody>
      </p:sp>
      <p:sp>
        <p:nvSpPr>
          <p:cNvPr id="1127" name="Google Shape;1127;p178"/>
          <p:cNvSpPr txBox="1"/>
          <p:nvPr/>
        </p:nvSpPr>
        <p:spPr>
          <a:xfrm>
            <a:off x="-10885" y="2209803"/>
            <a:ext cx="66294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Don’t wait! </a:t>
            </a:r>
            <a:endParaRPr/>
          </a:p>
          <a:p>
            <a:pPr marL="0" marR="0" lvl="0" indent="0" algn="l" rtl="0">
              <a:spcBef>
                <a:spcPts val="0"/>
              </a:spcBef>
              <a:spcAft>
                <a:spcPts val="0"/>
              </a:spcAft>
              <a:buNone/>
            </a:pPr>
            <a:endParaRPr sz="3200">
              <a:solidFill>
                <a:schemeClr val="lt1"/>
              </a:solidFill>
              <a:latin typeface="Arial"/>
              <a:ea typeface="Arial"/>
              <a:cs typeface="Arial"/>
              <a:sym typeface="Arial"/>
            </a:endParaRPr>
          </a:p>
          <a:p>
            <a:pPr marL="0" marR="0" lvl="0" indent="0" algn="l" rtl="0">
              <a:spcBef>
                <a:spcPts val="0"/>
              </a:spcBef>
              <a:spcAft>
                <a:spcPts val="0"/>
              </a:spcAft>
              <a:buNone/>
            </a:pPr>
            <a:r>
              <a:rPr lang="en-US" sz="3200">
                <a:solidFill>
                  <a:schemeClr val="lt1"/>
                </a:solidFill>
                <a:latin typeface="Arial"/>
                <a:ea typeface="Arial"/>
                <a:cs typeface="Arial"/>
                <a:sym typeface="Arial"/>
              </a:rPr>
              <a:t>Get your Division or </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Branch to sign this before </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you leave the line</a:t>
            </a:r>
            <a:endParaRPr sz="1600">
              <a:solidFill>
                <a:schemeClr val="lt1"/>
              </a:solidFill>
              <a:latin typeface="Times New Roman"/>
              <a:ea typeface="Times New Roman"/>
              <a:cs typeface="Times New Roman"/>
              <a:sym typeface="Times New Roman"/>
            </a:endParaRPr>
          </a:p>
        </p:txBody>
      </p:sp>
      <p:pic>
        <p:nvPicPr>
          <p:cNvPr id="1128" name="Google Shape;1128;p178"/>
          <p:cNvPicPr preferRelativeResize="0"/>
          <p:nvPr/>
        </p:nvPicPr>
        <p:blipFill rotWithShape="1">
          <a:blip r:embed="rId3">
            <a:alphaModFix/>
          </a:blip>
          <a:srcRect/>
          <a:stretch/>
        </p:blipFill>
        <p:spPr>
          <a:xfrm>
            <a:off x="4987636" y="-32657"/>
            <a:ext cx="5299364"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179"/>
          <p:cNvPicPr preferRelativeResize="0"/>
          <p:nvPr/>
        </p:nvPicPr>
        <p:blipFill rotWithShape="1">
          <a:blip r:embed="rId3">
            <a:alphaModFix/>
          </a:blip>
          <a:srcRect/>
          <a:stretch/>
        </p:blipFill>
        <p:spPr>
          <a:xfrm>
            <a:off x="368545" y="1219200"/>
            <a:ext cx="9705504" cy="5334000"/>
          </a:xfrm>
          <a:prstGeom prst="rect">
            <a:avLst/>
          </a:prstGeom>
          <a:noFill/>
          <a:ln>
            <a:noFill/>
          </a:ln>
        </p:spPr>
      </p:pic>
      <p:sp>
        <p:nvSpPr>
          <p:cNvPr id="1134" name="Google Shape;1134;p179"/>
          <p:cNvSpPr txBox="1"/>
          <p:nvPr/>
        </p:nvSpPr>
        <p:spPr>
          <a:xfrm>
            <a:off x="794444" y="334617"/>
            <a:ext cx="88537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FF00"/>
                </a:solidFill>
                <a:latin typeface="Times New Roman"/>
                <a:ea typeface="Times New Roman"/>
                <a:cs typeface="Times New Roman"/>
                <a:sym typeface="Times New Roman"/>
              </a:rPr>
              <a:t>Required documentation form Ground Support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912"/>
        <p:cNvGrpSpPr/>
        <p:nvPr/>
      </p:nvGrpSpPr>
      <p:grpSpPr>
        <a:xfrm>
          <a:off x="0" y="0"/>
          <a:ext cx="0" cy="0"/>
          <a:chOff x="0" y="0"/>
          <a:chExt cx="0" cy="0"/>
        </a:xfrm>
      </p:grpSpPr>
      <p:sp>
        <p:nvSpPr>
          <p:cNvPr id="913" name="Google Shape;913;p145"/>
          <p:cNvSpPr txBox="1">
            <a:spLocks noGrp="1"/>
          </p:cNvSpPr>
          <p:nvPr>
            <p:ph type="title"/>
          </p:nvPr>
        </p:nvSpPr>
        <p:spPr>
          <a:xfrm>
            <a:off x="771527" y="609602"/>
            <a:ext cx="8744100" cy="11430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Determine Urgency</a:t>
            </a:r>
            <a:endParaRPr/>
          </a:p>
        </p:txBody>
      </p:sp>
      <p:sp>
        <p:nvSpPr>
          <p:cNvPr id="914" name="Google Shape;914;p145"/>
          <p:cNvSpPr txBox="1">
            <a:spLocks noGrp="1"/>
          </p:cNvSpPr>
          <p:nvPr>
            <p:ph type="body" idx="1"/>
          </p:nvPr>
        </p:nvSpPr>
        <p:spPr>
          <a:xfrm>
            <a:off x="457200" y="1981200"/>
            <a:ext cx="8744100" cy="4114800"/>
          </a:xfrm>
          <a:prstGeom prst="rect">
            <a:avLst/>
          </a:prstGeom>
          <a:noFill/>
          <a:ln>
            <a:noFill/>
          </a:ln>
        </p:spPr>
        <p:txBody>
          <a:bodyPr spcFirstLastPara="1" wrap="square" lIns="91925" tIns="45950" rIns="91925" bIns="45950" anchor="t" anchorCtr="0">
            <a:noAutofit/>
          </a:bodyPr>
          <a:lstStyle/>
          <a:p>
            <a:pPr marL="342395" lvl="0" indent="-342395" algn="l" rtl="0">
              <a:lnSpc>
                <a:spcPct val="100000"/>
              </a:lnSpc>
              <a:spcBef>
                <a:spcPts val="0"/>
              </a:spcBef>
              <a:spcAft>
                <a:spcPts val="0"/>
              </a:spcAft>
              <a:buClr>
                <a:schemeClr val="lt1"/>
              </a:buClr>
              <a:buSzPts val="4000"/>
              <a:buFont typeface="Arial"/>
              <a:buChar char="•"/>
            </a:pPr>
            <a:r>
              <a:rPr lang="en-US" sz="4000">
                <a:latin typeface="Arial"/>
                <a:ea typeface="Arial"/>
                <a:cs typeface="Arial"/>
                <a:sym typeface="Arial"/>
              </a:rPr>
              <a:t>Response Modes</a:t>
            </a:r>
            <a:endParaRPr/>
          </a:p>
          <a:p>
            <a:pPr marL="741845" lvl="1" indent="-285323" algn="l" rtl="0">
              <a:lnSpc>
                <a:spcPct val="100000"/>
              </a:lnSpc>
              <a:spcBef>
                <a:spcPts val="800"/>
              </a:spcBef>
              <a:spcAft>
                <a:spcPts val="0"/>
              </a:spcAft>
              <a:buClr>
                <a:schemeClr val="lt1"/>
              </a:buClr>
              <a:buSzPts val="4000"/>
              <a:buFont typeface="Arial"/>
              <a:buChar char="–"/>
            </a:pPr>
            <a:r>
              <a:rPr lang="en-US" sz="4000">
                <a:latin typeface="Arial"/>
                <a:ea typeface="Arial"/>
                <a:cs typeface="Arial"/>
                <a:sym typeface="Arial"/>
              </a:rPr>
              <a:t>Initial Attack</a:t>
            </a:r>
            <a:endParaRPr/>
          </a:p>
          <a:p>
            <a:pPr marL="1141294" lvl="2" indent="-228259" algn="l" rtl="0">
              <a:lnSpc>
                <a:spcPct val="100000"/>
              </a:lnSpc>
              <a:spcBef>
                <a:spcPts val="560"/>
              </a:spcBef>
              <a:spcAft>
                <a:spcPts val="0"/>
              </a:spcAft>
              <a:buClr>
                <a:schemeClr val="lt1"/>
              </a:buClr>
              <a:buSzPts val="2800"/>
              <a:buFont typeface="Arial"/>
              <a:buChar char="•"/>
            </a:pPr>
            <a:r>
              <a:rPr lang="en-US" sz="2800">
                <a:latin typeface="Arial"/>
                <a:ea typeface="Arial"/>
                <a:cs typeface="Arial"/>
                <a:sym typeface="Arial"/>
              </a:rPr>
              <a:t>Just like receiving a 911 call</a:t>
            </a:r>
            <a:endParaRPr/>
          </a:p>
          <a:p>
            <a:pPr marL="741845" lvl="1" indent="-285323" algn="l" rtl="0">
              <a:lnSpc>
                <a:spcPct val="100000"/>
              </a:lnSpc>
              <a:spcBef>
                <a:spcPts val="800"/>
              </a:spcBef>
              <a:spcAft>
                <a:spcPts val="0"/>
              </a:spcAft>
              <a:buClr>
                <a:schemeClr val="lt1"/>
              </a:buClr>
              <a:buSzPts val="4000"/>
              <a:buFont typeface="Arial"/>
              <a:buChar char="–"/>
            </a:pPr>
            <a:r>
              <a:rPr lang="en-US" sz="4000">
                <a:latin typeface="Arial"/>
                <a:ea typeface="Arial"/>
                <a:cs typeface="Arial"/>
                <a:sym typeface="Arial"/>
              </a:rPr>
              <a:t>Immediate Need</a:t>
            </a:r>
            <a:endParaRPr/>
          </a:p>
          <a:p>
            <a:pPr marL="1141294" lvl="2" indent="-228259" algn="l" rtl="0">
              <a:lnSpc>
                <a:spcPct val="100000"/>
              </a:lnSpc>
              <a:spcBef>
                <a:spcPts val="560"/>
              </a:spcBef>
              <a:spcAft>
                <a:spcPts val="0"/>
              </a:spcAft>
              <a:buClr>
                <a:schemeClr val="lt1"/>
              </a:buClr>
              <a:buSzPts val="2800"/>
              <a:buFont typeface="Arial"/>
              <a:buChar char="•"/>
            </a:pPr>
            <a:r>
              <a:rPr lang="en-US" sz="2800">
                <a:latin typeface="Arial"/>
                <a:ea typeface="Arial"/>
                <a:cs typeface="Arial"/>
                <a:sym typeface="Arial"/>
              </a:rPr>
              <a:t>30 minute response expectation</a:t>
            </a:r>
            <a:endParaRPr/>
          </a:p>
          <a:p>
            <a:pPr marL="741845" lvl="1" indent="-285323" algn="l" rtl="0">
              <a:lnSpc>
                <a:spcPct val="100000"/>
              </a:lnSpc>
              <a:spcBef>
                <a:spcPts val="800"/>
              </a:spcBef>
              <a:spcAft>
                <a:spcPts val="0"/>
              </a:spcAft>
              <a:buClr>
                <a:schemeClr val="lt1"/>
              </a:buClr>
              <a:buSzPts val="4000"/>
              <a:buFont typeface="Arial"/>
              <a:buChar char="–"/>
            </a:pPr>
            <a:r>
              <a:rPr lang="en-US" sz="4000">
                <a:latin typeface="Arial"/>
                <a:ea typeface="Arial"/>
                <a:cs typeface="Arial"/>
                <a:sym typeface="Arial"/>
              </a:rPr>
              <a:t>Planned Need</a:t>
            </a:r>
            <a:endParaRPr/>
          </a:p>
          <a:p>
            <a:pPr marL="1141294" lvl="2" indent="-228259" algn="l" rtl="0">
              <a:lnSpc>
                <a:spcPct val="100000"/>
              </a:lnSpc>
              <a:spcBef>
                <a:spcPts val="560"/>
              </a:spcBef>
              <a:spcAft>
                <a:spcPts val="0"/>
              </a:spcAft>
              <a:buClr>
                <a:schemeClr val="lt1"/>
              </a:buClr>
              <a:buSzPts val="2800"/>
              <a:buFont typeface="Arial"/>
              <a:buChar char="•"/>
            </a:pPr>
            <a:r>
              <a:rPr lang="en-US" sz="2800">
                <a:latin typeface="Arial"/>
                <a:ea typeface="Arial"/>
                <a:cs typeface="Arial"/>
                <a:sym typeface="Arial"/>
              </a:rPr>
              <a:t>1 hour response expectation</a:t>
            </a:r>
            <a:endParaRPr/>
          </a:p>
        </p:txBody>
      </p:sp>
      <p:pic>
        <p:nvPicPr>
          <p:cNvPr id="915" name="Google Shape;915;p145"/>
          <p:cNvPicPr preferRelativeResize="0"/>
          <p:nvPr/>
        </p:nvPicPr>
        <p:blipFill rotWithShape="1">
          <a:blip r:embed="rId3">
            <a:alphaModFix/>
          </a:blip>
          <a:srcRect/>
          <a:stretch/>
        </p:blipFill>
        <p:spPr>
          <a:xfrm>
            <a:off x="6922831" y="4419600"/>
            <a:ext cx="3364176" cy="2438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8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rmAutofit fontScale="90000"/>
          </a:bodyPr>
          <a:lstStyle/>
          <a:p>
            <a:pPr marL="0" lvl="0" indent="0" algn="ctr" rtl="0">
              <a:spcBef>
                <a:spcPts val="0"/>
              </a:spcBef>
              <a:spcAft>
                <a:spcPts val="0"/>
              </a:spcAft>
              <a:buNone/>
            </a:pPr>
            <a:r>
              <a:rPr lang="en-US">
                <a:latin typeface="Arial"/>
                <a:ea typeface="Arial"/>
                <a:cs typeface="Arial"/>
                <a:sym typeface="Arial"/>
              </a:rPr>
              <a:t>Compensation/Claims “S” Number Process</a:t>
            </a:r>
            <a:endParaRPr/>
          </a:p>
        </p:txBody>
      </p:sp>
      <p:sp>
        <p:nvSpPr>
          <p:cNvPr id="1140" name="Google Shape;1140;p180"/>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3200"/>
              <a:buFont typeface="Arial"/>
              <a:buChar char="•"/>
            </a:pPr>
            <a:r>
              <a:rPr lang="en-US" sz="3200">
                <a:latin typeface="Arial"/>
                <a:ea typeface="Arial"/>
                <a:cs typeface="Arial"/>
                <a:sym typeface="Arial"/>
              </a:rPr>
              <a:t>Damage to apparatus, equipment, hose left on the line, hose burned are only some examples of items that may be involved in this process</a:t>
            </a:r>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There are steps that need to be followed to ensure that you are compensated for these losses</a:t>
            </a:r>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Failure to complete these processes will very likely result in a denial</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8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46" name="Google Shape;1146;p181"/>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4400"/>
              <a:buFont typeface="Arial"/>
              <a:buChar char="•"/>
            </a:pPr>
            <a:r>
              <a:rPr lang="en-US">
                <a:latin typeface="Arial"/>
                <a:ea typeface="Arial"/>
                <a:cs typeface="Arial"/>
                <a:sym typeface="Arial"/>
              </a:rPr>
              <a:t>Complete formal documentation (cont.)</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Complete agency specific Comp/Claim form (Federal, State)</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Different forms for different agencies and some require their specific form</a:t>
            </a:r>
            <a:endParaRPr/>
          </a:p>
          <a:p>
            <a:pPr marL="741845" lvl="1" indent="-56724" algn="l" rtl="0">
              <a:spcBef>
                <a:spcPts val="720"/>
              </a:spcBef>
              <a:spcAft>
                <a:spcPts val="0"/>
              </a:spcAft>
              <a:buClr>
                <a:schemeClr val="lt1"/>
              </a:buClr>
              <a:buSzPts val="3600"/>
              <a:buFont typeface="Times New Roman"/>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150"/>
        <p:cNvGrpSpPr/>
        <p:nvPr/>
      </p:nvGrpSpPr>
      <p:grpSpPr>
        <a:xfrm>
          <a:off x="0" y="0"/>
          <a:ext cx="0" cy="0"/>
          <a:chOff x="0" y="0"/>
          <a:chExt cx="0" cy="0"/>
        </a:xfrm>
      </p:grpSpPr>
      <p:sp>
        <p:nvSpPr>
          <p:cNvPr id="1151" name="Google Shape;1151;p182"/>
          <p:cNvSpPr txBox="1">
            <a:spLocks noGrp="1"/>
          </p:cNvSpPr>
          <p:nvPr>
            <p:ph type="title"/>
          </p:nvPr>
        </p:nvSpPr>
        <p:spPr>
          <a:xfrm>
            <a:off x="771527" y="1524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52" name="Google Shape;1152;p182"/>
          <p:cNvSpPr txBox="1">
            <a:spLocks noGrp="1"/>
          </p:cNvSpPr>
          <p:nvPr>
            <p:ph type="body" idx="1"/>
          </p:nvPr>
        </p:nvSpPr>
        <p:spPr>
          <a:xfrm>
            <a:off x="762000" y="14478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4400"/>
              <a:buFont typeface="Arial"/>
              <a:buChar char="•"/>
            </a:pPr>
            <a:r>
              <a:rPr lang="en-US" dirty="0">
                <a:latin typeface="Arial"/>
                <a:ea typeface="Arial"/>
                <a:cs typeface="Arial"/>
                <a:sym typeface="Arial"/>
              </a:rPr>
              <a:t>How to you validate whether your claim is covered?</a:t>
            </a:r>
            <a:endParaRPr dirty="0"/>
          </a:p>
          <a:p>
            <a:pPr marL="741845" lvl="1" indent="-285324" algn="l" rtl="0">
              <a:spcBef>
                <a:spcPts val="720"/>
              </a:spcBef>
              <a:spcAft>
                <a:spcPts val="0"/>
              </a:spcAft>
              <a:buClr>
                <a:schemeClr val="lt1"/>
              </a:buClr>
              <a:buSzPts val="3600"/>
              <a:buFont typeface="Arial"/>
              <a:buChar char="–"/>
            </a:pPr>
            <a:r>
              <a:rPr lang="en-US" dirty="0">
                <a:latin typeface="Arial"/>
                <a:ea typeface="Arial"/>
                <a:cs typeface="Arial"/>
                <a:sym typeface="Arial"/>
              </a:rPr>
              <a:t>CFAA Page 6 and 7; #25 thru #28</a:t>
            </a:r>
            <a:endParaRPr dirty="0"/>
          </a:p>
          <a:p>
            <a:pPr marL="1141294" lvl="2" indent="-228259" algn="l" rtl="0">
              <a:spcBef>
                <a:spcPts val="480"/>
              </a:spcBef>
              <a:spcAft>
                <a:spcPts val="0"/>
              </a:spcAft>
              <a:buClr>
                <a:schemeClr val="lt1"/>
              </a:buClr>
              <a:buSzPts val="2400"/>
              <a:buFont typeface="Arial"/>
              <a:buChar char="•"/>
            </a:pPr>
            <a:r>
              <a:rPr lang="en-US" dirty="0">
                <a:latin typeface="Arial"/>
                <a:ea typeface="Arial"/>
                <a:cs typeface="Arial"/>
                <a:sym typeface="Arial"/>
              </a:rPr>
              <a:t>“Reimbursement for Emergency Apparatus Loss or Damage</a:t>
            </a:r>
            <a:endParaRPr dirty="0"/>
          </a:p>
          <a:p>
            <a:pPr marL="741845" lvl="1" indent="-285324" algn="l" rtl="0">
              <a:spcBef>
                <a:spcPts val="720"/>
              </a:spcBef>
              <a:spcAft>
                <a:spcPts val="0"/>
              </a:spcAft>
              <a:buClr>
                <a:schemeClr val="lt1"/>
              </a:buClr>
              <a:buSzPts val="3600"/>
              <a:buFont typeface="Arial"/>
              <a:buChar char="–"/>
            </a:pPr>
            <a:r>
              <a:rPr lang="en-US" dirty="0">
                <a:latin typeface="Arial"/>
                <a:ea typeface="Arial"/>
                <a:cs typeface="Arial"/>
                <a:sym typeface="Arial"/>
              </a:rPr>
              <a:t>CFAA Exhibit “H”</a:t>
            </a:r>
            <a:endParaRPr dirty="0"/>
          </a:p>
          <a:p>
            <a:pPr marL="1141294" lvl="2" indent="-228259" algn="l" rtl="0">
              <a:spcBef>
                <a:spcPts val="480"/>
              </a:spcBef>
              <a:spcAft>
                <a:spcPts val="0"/>
              </a:spcAft>
              <a:buClr>
                <a:schemeClr val="lt1"/>
              </a:buClr>
              <a:buSzPts val="2400"/>
              <a:buFont typeface="Arial"/>
              <a:buChar char="•"/>
            </a:pPr>
            <a:r>
              <a:rPr lang="en-US" dirty="0">
                <a:latin typeface="Arial"/>
                <a:ea typeface="Arial"/>
                <a:cs typeface="Arial"/>
                <a:sym typeface="Arial"/>
              </a:rPr>
              <a:t>“In-State Travel and Incident Related Expenses”</a:t>
            </a:r>
            <a:endParaRPr dirty="0"/>
          </a:p>
          <a:p>
            <a:pPr marL="741845" lvl="1" indent="-285324" algn="l" rtl="0">
              <a:spcBef>
                <a:spcPts val="720"/>
              </a:spcBef>
              <a:spcAft>
                <a:spcPts val="0"/>
              </a:spcAft>
              <a:buClr>
                <a:schemeClr val="lt1"/>
              </a:buClr>
              <a:buSzPts val="3600"/>
              <a:buFont typeface="Arial"/>
              <a:buChar char="–"/>
            </a:pPr>
            <a:r>
              <a:rPr lang="en-US" dirty="0">
                <a:latin typeface="Arial"/>
                <a:ea typeface="Arial"/>
                <a:cs typeface="Arial"/>
                <a:sym typeface="Arial"/>
              </a:rPr>
              <a:t>Check with the </a:t>
            </a:r>
            <a:r>
              <a:rPr lang="en-US">
                <a:latin typeface="Arial"/>
                <a:ea typeface="Arial"/>
                <a:cs typeface="Arial"/>
                <a:sym typeface="Arial"/>
              </a:rPr>
              <a:t>OES AREP</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8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58" name="Google Shape;1158;p183"/>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4400"/>
              <a:buFont typeface="Arial"/>
              <a:buChar char="•"/>
            </a:pPr>
            <a:r>
              <a:rPr lang="en-US">
                <a:latin typeface="Arial"/>
                <a:ea typeface="Arial"/>
                <a:cs typeface="Arial"/>
                <a:sym typeface="Arial"/>
              </a:rPr>
              <a:t>Exhibit “H” </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In order for your agency to be eligible for reimbursement of expenses related to this exhibit, the approval </a:t>
            </a:r>
            <a:r>
              <a:rPr lang="en-US">
                <a:solidFill>
                  <a:schemeClr val="dk2"/>
                </a:solidFill>
                <a:latin typeface="Arial"/>
                <a:ea typeface="Arial"/>
                <a:cs typeface="Arial"/>
                <a:sym typeface="Arial"/>
              </a:rPr>
              <a:t>MUST</a:t>
            </a:r>
            <a:r>
              <a:rPr lang="en-US">
                <a:latin typeface="Arial"/>
                <a:ea typeface="Arial"/>
                <a:cs typeface="Arial"/>
                <a:sym typeface="Arial"/>
              </a:rPr>
              <a:t> be formally documented in writing by the approving State or Federal Agency responsible for said incident.  </a:t>
            </a:r>
            <a:r>
              <a:rPr lang="en-US">
                <a:solidFill>
                  <a:srgbClr val="FFFF0C"/>
                </a:solidFill>
                <a:latin typeface="Arial"/>
                <a:ea typeface="Arial"/>
                <a:cs typeface="Arial"/>
                <a:sym typeface="Arial"/>
              </a:rPr>
              <a:t>ICS Form 213</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84"/>
          <p:cNvSpPr txBox="1">
            <a:spLocks noGrp="1"/>
          </p:cNvSpPr>
          <p:nvPr>
            <p:ph type="title"/>
          </p:nvPr>
        </p:nvSpPr>
        <p:spPr>
          <a:xfrm>
            <a:off x="771527" y="2286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64" name="Google Shape;1164;p184"/>
          <p:cNvSpPr txBox="1">
            <a:spLocks noGrp="1"/>
          </p:cNvSpPr>
          <p:nvPr>
            <p:ph type="body" idx="1"/>
          </p:nvPr>
        </p:nvSpPr>
        <p:spPr>
          <a:xfrm>
            <a:off x="800100" y="1295400"/>
            <a:ext cx="8743950" cy="4876800"/>
          </a:xfrm>
          <a:prstGeom prst="rect">
            <a:avLst/>
          </a:prstGeom>
          <a:noFill/>
          <a:ln>
            <a:noFill/>
          </a:ln>
        </p:spPr>
        <p:txBody>
          <a:bodyPr spcFirstLastPara="1" wrap="square" lIns="91925" tIns="45950" rIns="91925" bIns="45950" anchor="t" anchorCtr="0">
            <a:normAutofit fontScale="25000" lnSpcReduction="20000"/>
          </a:bodyPr>
          <a:lstStyle/>
          <a:p>
            <a:pPr marL="342396" lvl="0" indent="-342396" algn="l" rtl="0">
              <a:spcBef>
                <a:spcPts val="0"/>
              </a:spcBef>
              <a:spcAft>
                <a:spcPts val="0"/>
              </a:spcAft>
              <a:buClr>
                <a:schemeClr val="lt1"/>
              </a:buClr>
              <a:buSzPct val="100000"/>
              <a:buFont typeface="Arial"/>
              <a:buChar char="•"/>
            </a:pPr>
            <a:r>
              <a:rPr lang="en-US" sz="12800">
                <a:latin typeface="Arial"/>
                <a:ea typeface="Arial"/>
                <a:cs typeface="Arial"/>
                <a:sym typeface="Arial"/>
              </a:rPr>
              <a:t>Exhibit “H” (cont.)</a:t>
            </a:r>
            <a:endParaRPr/>
          </a:p>
          <a:p>
            <a:pPr marL="741845" lvl="1" indent="-285324" algn="l" rtl="0">
              <a:spcBef>
                <a:spcPts val="640"/>
              </a:spcBef>
              <a:spcAft>
                <a:spcPts val="0"/>
              </a:spcAft>
              <a:buClr>
                <a:schemeClr val="lt1"/>
              </a:buClr>
              <a:buSzPct val="100000"/>
              <a:buFont typeface="Arial"/>
              <a:buChar char="–"/>
            </a:pPr>
            <a:r>
              <a:rPr lang="en-US" sz="12800">
                <a:latin typeface="Arial"/>
                <a:ea typeface="Arial"/>
                <a:cs typeface="Arial"/>
                <a:sym typeface="Arial"/>
              </a:rPr>
              <a:t>The formal approval must be DOCUMENTED on a General Message Form ICS-213 and Resource Order of the associated “S #” validating the expense(S)</a:t>
            </a:r>
            <a:endParaRPr/>
          </a:p>
          <a:p>
            <a:pPr marL="741845" lvl="1" indent="-285324" algn="l" rtl="0">
              <a:spcBef>
                <a:spcPts val="640"/>
              </a:spcBef>
              <a:spcAft>
                <a:spcPts val="0"/>
              </a:spcAft>
              <a:buClr>
                <a:schemeClr val="lt1"/>
              </a:buClr>
              <a:buSzPct val="100000"/>
              <a:buFont typeface="Arial"/>
              <a:buChar char="–"/>
            </a:pPr>
            <a:r>
              <a:rPr lang="en-US" sz="12800">
                <a:latin typeface="Arial"/>
                <a:ea typeface="Arial"/>
                <a:cs typeface="Arial"/>
                <a:sym typeface="Arial"/>
              </a:rPr>
              <a:t>The General Message Form ICS-213 MUST be signed by the Finance Section Chief, Incident Business Advisor, or the Incident Commander</a:t>
            </a:r>
            <a:endParaRPr/>
          </a:p>
          <a:p>
            <a:pPr marL="741845" lvl="1" indent="-285324" algn="l" rtl="0">
              <a:spcBef>
                <a:spcPts val="640"/>
              </a:spcBef>
              <a:spcAft>
                <a:spcPts val="0"/>
              </a:spcAft>
              <a:buClr>
                <a:schemeClr val="lt1"/>
              </a:buClr>
              <a:buSzPct val="100000"/>
              <a:buFont typeface="Arial"/>
              <a:buChar char="–"/>
            </a:pPr>
            <a:r>
              <a:rPr lang="en-US" sz="12800" b="1">
                <a:latin typeface="Arial"/>
                <a:ea typeface="Arial"/>
                <a:cs typeface="Arial"/>
                <a:sym typeface="Arial"/>
              </a:rPr>
              <a:t>NOTE: </a:t>
            </a:r>
            <a:r>
              <a:rPr lang="en-US" sz="12800">
                <a:latin typeface="Arial"/>
                <a:ea typeface="Arial"/>
                <a:cs typeface="Arial"/>
                <a:sym typeface="Arial"/>
              </a:rPr>
              <a:t>S#’s should ONLY be issued when the incident cannot accommodate the expense and all other options to provide the expense(s) has been exhausted. </a:t>
            </a:r>
            <a:endParaRPr/>
          </a:p>
          <a:p>
            <a:pPr marL="741845" lvl="1" indent="-228174" algn="l" rtl="0">
              <a:spcBef>
                <a:spcPts val="180"/>
              </a:spcBef>
              <a:spcAft>
                <a:spcPts val="0"/>
              </a:spcAft>
              <a:buClr>
                <a:schemeClr val="lt1"/>
              </a:buClr>
              <a:buSzPct val="100000"/>
              <a:buFont typeface="Times New Roman"/>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85"/>
          <p:cNvSpPr txBox="1">
            <a:spLocks noGrp="1"/>
          </p:cNvSpPr>
          <p:nvPr>
            <p:ph type="title"/>
          </p:nvPr>
        </p:nvSpPr>
        <p:spPr>
          <a:xfrm>
            <a:off x="771527" y="2286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400">
                <a:latin typeface="Arial"/>
                <a:ea typeface="Arial"/>
                <a:cs typeface="Arial"/>
                <a:sym typeface="Arial"/>
              </a:rPr>
              <a:t>Other Reimbursements Thru the</a:t>
            </a:r>
            <a:br>
              <a:rPr lang="en-US" sz="4400">
                <a:latin typeface="Arial"/>
                <a:ea typeface="Arial"/>
                <a:cs typeface="Arial"/>
                <a:sym typeface="Arial"/>
              </a:rPr>
            </a:br>
            <a:r>
              <a:rPr lang="en-US" sz="4400">
                <a:latin typeface="Arial"/>
                <a:ea typeface="Arial"/>
                <a:cs typeface="Arial"/>
                <a:sym typeface="Arial"/>
              </a:rPr>
              <a:t>F-42 Process</a:t>
            </a:r>
            <a:endParaRPr/>
          </a:p>
        </p:txBody>
      </p:sp>
      <p:sp>
        <p:nvSpPr>
          <p:cNvPr id="1170" name="Google Shape;1170;p185"/>
          <p:cNvSpPr txBox="1">
            <a:spLocks noGrp="1"/>
          </p:cNvSpPr>
          <p:nvPr>
            <p:ph type="body" idx="1"/>
          </p:nvPr>
        </p:nvSpPr>
        <p:spPr>
          <a:xfrm>
            <a:off x="419100" y="1905000"/>
            <a:ext cx="90868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rgbClr val="FFFF0C"/>
              </a:buClr>
              <a:buSzPts val="3200"/>
              <a:buFont typeface="Arial"/>
              <a:buChar char="•"/>
            </a:pPr>
            <a:r>
              <a:rPr lang="en-US" sz="3200" i="1">
                <a:solidFill>
                  <a:srgbClr val="FFFF0C"/>
                </a:solidFill>
                <a:latin typeface="Arial"/>
                <a:ea typeface="Arial"/>
                <a:cs typeface="Arial"/>
                <a:sym typeface="Arial"/>
              </a:rPr>
              <a:t>Any incident approved expense.</a:t>
            </a:r>
            <a:endParaRPr/>
          </a:p>
          <a:p>
            <a:pPr marL="741845" lvl="1" indent="-285324" algn="l" rtl="0">
              <a:spcBef>
                <a:spcPts val="640"/>
              </a:spcBef>
              <a:spcAft>
                <a:spcPts val="0"/>
              </a:spcAft>
              <a:buClr>
                <a:schemeClr val="lt1"/>
              </a:buClr>
              <a:buSzPts val="3200"/>
              <a:buFont typeface="Arial"/>
              <a:buChar char="–"/>
            </a:pPr>
            <a:r>
              <a:rPr lang="en-US" sz="3200">
                <a:latin typeface="Arial"/>
                <a:ea typeface="Arial"/>
                <a:cs typeface="Arial"/>
                <a:sym typeface="Arial"/>
              </a:rPr>
              <a:t>Example: Motels approved to finish your travel leg home.</a:t>
            </a:r>
            <a:endParaRPr/>
          </a:p>
          <a:p>
            <a:pPr marL="741845" lvl="1" indent="-285324" algn="l" rtl="0">
              <a:spcBef>
                <a:spcPts val="640"/>
              </a:spcBef>
              <a:spcAft>
                <a:spcPts val="0"/>
              </a:spcAft>
              <a:buClr>
                <a:schemeClr val="lt1"/>
              </a:buClr>
              <a:buSzPts val="3200"/>
              <a:buFont typeface="Arial"/>
              <a:buChar char="–"/>
            </a:pPr>
            <a:r>
              <a:rPr lang="en-US" sz="3200">
                <a:latin typeface="Arial"/>
                <a:ea typeface="Arial"/>
                <a:cs typeface="Arial"/>
                <a:sym typeface="Arial"/>
              </a:rPr>
              <a:t>Must have copies of all documentation from the incident.</a:t>
            </a:r>
            <a:endParaRPr/>
          </a:p>
          <a:p>
            <a:pPr marL="741845" lvl="1" indent="-285324" algn="l" rtl="0">
              <a:spcBef>
                <a:spcPts val="720"/>
              </a:spcBef>
              <a:spcAft>
                <a:spcPts val="0"/>
              </a:spcAft>
              <a:buClr>
                <a:schemeClr val="lt1"/>
              </a:buClr>
              <a:buSzPts val="3200"/>
              <a:buFont typeface="Arial"/>
              <a:buChar char="–"/>
            </a:pPr>
            <a:r>
              <a:rPr lang="en-US" sz="3200">
                <a:latin typeface="Arial"/>
                <a:ea typeface="Arial"/>
                <a:cs typeface="Arial"/>
                <a:sym typeface="Arial"/>
              </a:rPr>
              <a:t>Must mail in receipts and documentation so the invoice can reflect the expenditure</a:t>
            </a:r>
            <a:r>
              <a:rPr lang="en-US">
                <a:solidFill>
                  <a:schemeClr val="lt1"/>
                </a:solidFill>
                <a:latin typeface="Arial"/>
                <a:ea typeface="Arial"/>
                <a:cs typeface="Arial"/>
                <a:sym typeface="Arial"/>
              </a:rPr>
              <a:t>.</a:t>
            </a:r>
            <a:endParaRPr/>
          </a:p>
          <a:p>
            <a:pPr marL="741845" lvl="1" indent="-285324" algn="l" rtl="0">
              <a:spcBef>
                <a:spcPts val="640"/>
              </a:spcBef>
              <a:spcAft>
                <a:spcPts val="0"/>
              </a:spcAft>
              <a:buClr>
                <a:schemeClr val="lt1"/>
              </a:buClr>
              <a:buSzPts val="3200"/>
              <a:buFont typeface="Arial"/>
              <a:buChar char="–"/>
            </a:pPr>
            <a:r>
              <a:rPr lang="en-US" sz="3200">
                <a:latin typeface="Arial"/>
                <a:ea typeface="Arial"/>
                <a:cs typeface="Arial"/>
                <a:sym typeface="Arial"/>
              </a:rPr>
              <a:t>In-State Travel Form  (OES Web site)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174"/>
        <p:cNvGrpSpPr/>
        <p:nvPr/>
      </p:nvGrpSpPr>
      <p:grpSpPr>
        <a:xfrm>
          <a:off x="0" y="0"/>
          <a:ext cx="0" cy="0"/>
          <a:chOff x="0" y="0"/>
          <a:chExt cx="0" cy="0"/>
        </a:xfrm>
      </p:grpSpPr>
      <p:pic>
        <p:nvPicPr>
          <p:cNvPr id="1175" name="Google Shape;1175;p186"/>
          <p:cNvPicPr preferRelativeResize="0"/>
          <p:nvPr/>
        </p:nvPicPr>
        <p:blipFill rotWithShape="1">
          <a:blip r:embed="rId3">
            <a:alphaModFix/>
          </a:blip>
          <a:srcRect/>
          <a:stretch/>
        </p:blipFill>
        <p:spPr>
          <a:xfrm>
            <a:off x="705995" y="0"/>
            <a:ext cx="8875059"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87"/>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IWI - Notifications</a:t>
            </a:r>
            <a:endParaRPr/>
          </a:p>
        </p:txBody>
      </p:sp>
      <p:sp>
        <p:nvSpPr>
          <p:cNvPr id="1181" name="Google Shape;1181;p187"/>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3600"/>
              <a:buFont typeface="Arial"/>
              <a:buChar char="•"/>
            </a:pPr>
            <a:r>
              <a:rPr lang="en-US" sz="3600">
                <a:latin typeface="Arial"/>
                <a:ea typeface="Arial"/>
                <a:cs typeface="Arial"/>
                <a:sym typeface="Arial"/>
              </a:rPr>
              <a:t>INCIDENT SAFETY OFFICER</a:t>
            </a:r>
            <a:endParaRPr/>
          </a:p>
          <a:p>
            <a:pPr marL="342396" lvl="0" indent="-342396" algn="l" rtl="0">
              <a:spcBef>
                <a:spcPts val="720"/>
              </a:spcBef>
              <a:spcAft>
                <a:spcPts val="0"/>
              </a:spcAft>
              <a:buClr>
                <a:schemeClr val="lt1"/>
              </a:buClr>
              <a:buSzPts val="3600"/>
              <a:buFont typeface="Arial"/>
              <a:buChar char="•"/>
            </a:pPr>
            <a:r>
              <a:rPr lang="en-US" sz="3600">
                <a:latin typeface="Arial"/>
                <a:ea typeface="Arial"/>
                <a:cs typeface="Arial"/>
                <a:sym typeface="Arial"/>
              </a:rPr>
              <a:t>Home Agency</a:t>
            </a:r>
            <a:endParaRPr/>
          </a:p>
          <a:p>
            <a:pPr marL="342396" lvl="0" indent="-342396" algn="l" rtl="0">
              <a:spcBef>
                <a:spcPts val="720"/>
              </a:spcBef>
              <a:spcAft>
                <a:spcPts val="0"/>
              </a:spcAft>
              <a:buClr>
                <a:schemeClr val="lt1"/>
              </a:buClr>
              <a:buSzPts val="3600"/>
              <a:buFont typeface="Arial"/>
              <a:buChar char="•"/>
            </a:pPr>
            <a:r>
              <a:rPr lang="en-US" sz="3600">
                <a:latin typeface="Arial"/>
                <a:ea typeface="Arial"/>
                <a:cs typeface="Arial"/>
                <a:sym typeface="Arial"/>
              </a:rPr>
              <a:t>OES AREP</a:t>
            </a:r>
            <a:endParaRPr/>
          </a:p>
          <a:p>
            <a:pPr marL="342396" lvl="0" indent="-342396" algn="l" rtl="0">
              <a:spcBef>
                <a:spcPts val="720"/>
              </a:spcBef>
              <a:spcAft>
                <a:spcPts val="0"/>
              </a:spcAft>
              <a:buClr>
                <a:schemeClr val="lt1"/>
              </a:buClr>
              <a:buSzPts val="3600"/>
              <a:buFont typeface="Arial"/>
              <a:buChar char="•"/>
            </a:pPr>
            <a:r>
              <a:rPr lang="en-US" sz="3600">
                <a:latin typeface="Arial"/>
                <a:ea typeface="Arial"/>
                <a:cs typeface="Arial"/>
                <a:sym typeface="Arial"/>
              </a:rPr>
              <a:t>COMP/CLAIMS</a:t>
            </a:r>
            <a:endParaRPr/>
          </a:p>
          <a:p>
            <a:pPr marL="342396" lvl="0" indent="-113796" algn="l" rtl="0">
              <a:spcBef>
                <a:spcPts val="720"/>
              </a:spcBef>
              <a:spcAft>
                <a:spcPts val="0"/>
              </a:spcAft>
              <a:buClr>
                <a:schemeClr val="lt1"/>
              </a:buClr>
              <a:buSzPts val="3600"/>
              <a:buFont typeface="Times New Roman"/>
              <a:buNone/>
            </a:pPr>
            <a:endParaRPr sz="3600">
              <a:latin typeface="Arial"/>
              <a:ea typeface="Arial"/>
              <a:cs typeface="Arial"/>
              <a:sym typeface="Arial"/>
            </a:endParaRPr>
          </a:p>
          <a:p>
            <a:pPr marL="0" lvl="0" indent="0" algn="l" rtl="0">
              <a:spcBef>
                <a:spcPts val="720"/>
              </a:spcBef>
              <a:spcAft>
                <a:spcPts val="0"/>
              </a:spcAft>
              <a:buClr>
                <a:schemeClr val="lt1"/>
              </a:buClr>
              <a:buSzPts val="3600"/>
              <a:buFont typeface="Arial"/>
              <a:buNone/>
            </a:pPr>
            <a:r>
              <a:rPr lang="en-US" sz="3600">
                <a:latin typeface="Arial"/>
                <a:ea typeface="Arial"/>
                <a:cs typeface="Arial"/>
                <a:sym typeface="Arial"/>
              </a:rPr>
              <a:t>Operational vs. Administrative/Paperwork</a:t>
            </a:r>
            <a:endParaRPr/>
          </a:p>
          <a:p>
            <a:pPr marL="342396" lvl="0" indent="-342396" algn="l" rtl="0">
              <a:spcBef>
                <a:spcPts val="880"/>
              </a:spcBef>
              <a:spcAft>
                <a:spcPts val="0"/>
              </a:spcAft>
              <a:buClr>
                <a:schemeClr val="lt1"/>
              </a:buClr>
              <a:buSzPts val="4400"/>
              <a:buFont typeface="Times New Roman"/>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90"/>
          <p:cNvSpPr txBox="1">
            <a:spLocks noGrp="1"/>
          </p:cNvSpPr>
          <p:nvPr>
            <p:ph type="title"/>
          </p:nvPr>
        </p:nvSpPr>
        <p:spPr>
          <a:xfrm>
            <a:off x="771527" y="1"/>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800">
                <a:latin typeface="Arial"/>
                <a:ea typeface="Arial"/>
                <a:cs typeface="Arial"/>
                <a:sym typeface="Arial"/>
              </a:rPr>
              <a:t>Expectations at Incident Base </a:t>
            </a:r>
            <a:endParaRPr/>
          </a:p>
        </p:txBody>
      </p:sp>
      <p:sp>
        <p:nvSpPr>
          <p:cNvPr id="1201" name="Google Shape;1201;p190"/>
          <p:cNvSpPr txBox="1"/>
          <p:nvPr/>
        </p:nvSpPr>
        <p:spPr>
          <a:xfrm>
            <a:off x="1104901" y="1066812"/>
            <a:ext cx="8282760" cy="769306"/>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4400">
                <a:solidFill>
                  <a:srgbClr val="FFFF00"/>
                </a:solidFill>
                <a:latin typeface="Arial"/>
                <a:ea typeface="Arial"/>
                <a:cs typeface="Arial"/>
                <a:sym typeface="Arial"/>
              </a:rPr>
              <a:t>What to do if you have problems</a:t>
            </a:r>
            <a:endParaRPr sz="2400">
              <a:solidFill>
                <a:srgbClr val="FFFF00"/>
              </a:solidFill>
              <a:latin typeface="Arial"/>
              <a:ea typeface="Arial"/>
              <a:cs typeface="Arial"/>
              <a:sym typeface="Arial"/>
            </a:endParaRPr>
          </a:p>
        </p:txBody>
      </p:sp>
      <p:grpSp>
        <p:nvGrpSpPr>
          <p:cNvPr id="1202" name="Google Shape;1202;p190"/>
          <p:cNvGrpSpPr/>
          <p:nvPr/>
        </p:nvGrpSpPr>
        <p:grpSpPr>
          <a:xfrm>
            <a:off x="2324155" y="2133600"/>
            <a:ext cx="5733519" cy="4119266"/>
            <a:chOff x="4724400" y="2133600"/>
            <a:chExt cx="5733526" cy="4119265"/>
          </a:xfrm>
        </p:grpSpPr>
        <p:sp>
          <p:nvSpPr>
            <p:cNvPr id="1203" name="Google Shape;1203;p190"/>
            <p:cNvSpPr/>
            <p:nvPr/>
          </p:nvSpPr>
          <p:spPr>
            <a:xfrm>
              <a:off x="4724400" y="2133600"/>
              <a:ext cx="4267200" cy="914400"/>
            </a:xfrm>
            <a:prstGeom prst="rect">
              <a:avLst/>
            </a:prstGeom>
            <a:solidFill>
              <a:srgbClr val="333399"/>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FFFF00"/>
                  </a:solidFill>
                  <a:latin typeface="Arial"/>
                  <a:ea typeface="Arial"/>
                  <a:cs typeface="Arial"/>
                  <a:sym typeface="Arial"/>
                </a:rPr>
                <a:t>Incident Commander</a:t>
              </a:r>
              <a:endParaRPr sz="2400">
                <a:solidFill>
                  <a:srgbClr val="FFFF00"/>
                </a:solidFill>
                <a:latin typeface="Arial"/>
                <a:ea typeface="Arial"/>
                <a:cs typeface="Arial"/>
                <a:sym typeface="Arial"/>
              </a:endParaRPr>
            </a:p>
          </p:txBody>
        </p:sp>
        <p:sp>
          <p:nvSpPr>
            <p:cNvPr id="1204" name="Google Shape;1204;p190"/>
            <p:cNvSpPr txBox="1"/>
            <p:nvPr/>
          </p:nvSpPr>
          <p:spPr>
            <a:xfrm>
              <a:off x="5867400" y="3317875"/>
              <a:ext cx="27102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Arial"/>
                  <a:ea typeface="Arial"/>
                  <a:cs typeface="Arial"/>
                  <a:sym typeface="Arial"/>
                </a:rPr>
                <a:t>Information Officer</a:t>
              </a:r>
              <a:endParaRPr/>
            </a:p>
          </p:txBody>
        </p:sp>
        <p:sp>
          <p:nvSpPr>
            <p:cNvPr id="1205" name="Google Shape;1205;p190"/>
            <p:cNvSpPr txBox="1"/>
            <p:nvPr/>
          </p:nvSpPr>
          <p:spPr>
            <a:xfrm>
              <a:off x="5943599" y="4114800"/>
              <a:ext cx="21475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Arial"/>
                  <a:ea typeface="Arial"/>
                  <a:cs typeface="Arial"/>
                  <a:sym typeface="Arial"/>
                </a:rPr>
                <a:t>Liaison Officer</a:t>
              </a:r>
              <a:endParaRPr/>
            </a:p>
          </p:txBody>
        </p:sp>
        <p:sp>
          <p:nvSpPr>
            <p:cNvPr id="1206" name="Google Shape;1206;p190"/>
            <p:cNvSpPr txBox="1"/>
            <p:nvPr/>
          </p:nvSpPr>
          <p:spPr>
            <a:xfrm>
              <a:off x="6934199" y="4953000"/>
              <a:ext cx="3523727" cy="461665"/>
            </a:xfrm>
            <a:prstGeom prst="rect">
              <a:avLst/>
            </a:prstGeom>
            <a:solidFill>
              <a:srgbClr val="004C99"/>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Arial"/>
                  <a:ea typeface="Arial"/>
                  <a:cs typeface="Arial"/>
                  <a:sym typeface="Arial"/>
                </a:rPr>
                <a:t>Agency Representatives</a:t>
              </a:r>
              <a:endParaRPr/>
            </a:p>
          </p:txBody>
        </p:sp>
        <p:sp>
          <p:nvSpPr>
            <p:cNvPr id="1207" name="Google Shape;1207;p190"/>
            <p:cNvSpPr txBox="1"/>
            <p:nvPr/>
          </p:nvSpPr>
          <p:spPr>
            <a:xfrm>
              <a:off x="5930901" y="5791200"/>
              <a:ext cx="20417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Arial"/>
                  <a:ea typeface="Arial"/>
                  <a:cs typeface="Arial"/>
                  <a:sym typeface="Arial"/>
                </a:rPr>
                <a:t>Safety Officer</a:t>
              </a:r>
              <a:endParaRPr/>
            </a:p>
          </p:txBody>
        </p:sp>
        <p:cxnSp>
          <p:nvCxnSpPr>
            <p:cNvPr id="1208" name="Google Shape;1208;p190"/>
            <p:cNvCxnSpPr/>
            <p:nvPr/>
          </p:nvCxnSpPr>
          <p:spPr>
            <a:xfrm>
              <a:off x="5029200" y="3048000"/>
              <a:ext cx="0" cy="3048000"/>
            </a:xfrm>
            <a:prstGeom prst="straightConnector1">
              <a:avLst/>
            </a:prstGeom>
            <a:noFill/>
            <a:ln w="12700" cap="flat" cmpd="sng">
              <a:solidFill>
                <a:schemeClr val="dk1"/>
              </a:solidFill>
              <a:prstDash val="solid"/>
              <a:round/>
              <a:headEnd type="none" w="sm" len="sm"/>
              <a:tailEnd type="none" w="sm" len="sm"/>
            </a:ln>
          </p:spPr>
        </p:cxnSp>
        <p:cxnSp>
          <p:nvCxnSpPr>
            <p:cNvPr id="1209" name="Google Shape;1209;p190"/>
            <p:cNvCxnSpPr/>
            <p:nvPr/>
          </p:nvCxnSpPr>
          <p:spPr>
            <a:xfrm>
              <a:off x="5029200" y="6096000"/>
              <a:ext cx="914400" cy="0"/>
            </a:xfrm>
            <a:prstGeom prst="straightConnector1">
              <a:avLst/>
            </a:prstGeom>
            <a:noFill/>
            <a:ln w="12700" cap="flat" cmpd="sng">
              <a:solidFill>
                <a:schemeClr val="dk1"/>
              </a:solidFill>
              <a:prstDash val="solid"/>
              <a:round/>
              <a:headEnd type="none" w="sm" len="sm"/>
              <a:tailEnd type="none" w="sm" len="sm"/>
            </a:ln>
          </p:spPr>
        </p:cxnSp>
        <p:cxnSp>
          <p:nvCxnSpPr>
            <p:cNvPr id="1210" name="Google Shape;1210;p190"/>
            <p:cNvCxnSpPr/>
            <p:nvPr/>
          </p:nvCxnSpPr>
          <p:spPr>
            <a:xfrm>
              <a:off x="5029200" y="4419600"/>
              <a:ext cx="838200" cy="0"/>
            </a:xfrm>
            <a:prstGeom prst="straightConnector1">
              <a:avLst/>
            </a:prstGeom>
            <a:noFill/>
            <a:ln w="12700" cap="flat" cmpd="sng">
              <a:solidFill>
                <a:schemeClr val="dk1"/>
              </a:solidFill>
              <a:prstDash val="solid"/>
              <a:round/>
              <a:headEnd type="none" w="sm" len="sm"/>
              <a:tailEnd type="none" w="sm" len="sm"/>
            </a:ln>
          </p:spPr>
        </p:cxnSp>
        <p:cxnSp>
          <p:nvCxnSpPr>
            <p:cNvPr id="1211" name="Google Shape;1211;p190"/>
            <p:cNvCxnSpPr/>
            <p:nvPr/>
          </p:nvCxnSpPr>
          <p:spPr>
            <a:xfrm>
              <a:off x="5029200" y="3505200"/>
              <a:ext cx="838200" cy="0"/>
            </a:xfrm>
            <a:prstGeom prst="straightConnector1">
              <a:avLst/>
            </a:prstGeom>
            <a:noFill/>
            <a:ln w="12700" cap="flat" cmpd="sng">
              <a:solidFill>
                <a:schemeClr val="dk1"/>
              </a:solidFill>
              <a:prstDash val="solid"/>
              <a:round/>
              <a:headEnd type="none" w="sm" len="sm"/>
              <a:tailEnd type="none" w="sm" len="sm"/>
            </a:ln>
          </p:spPr>
        </p:cxnSp>
        <p:cxnSp>
          <p:nvCxnSpPr>
            <p:cNvPr id="1212" name="Google Shape;1212;p190"/>
            <p:cNvCxnSpPr/>
            <p:nvPr/>
          </p:nvCxnSpPr>
          <p:spPr>
            <a:xfrm>
              <a:off x="6324600" y="4572000"/>
              <a:ext cx="0" cy="609600"/>
            </a:xfrm>
            <a:prstGeom prst="straightConnector1">
              <a:avLst/>
            </a:prstGeom>
            <a:noFill/>
            <a:ln w="12700" cap="flat" cmpd="sng">
              <a:solidFill>
                <a:schemeClr val="dk1"/>
              </a:solidFill>
              <a:prstDash val="solid"/>
              <a:round/>
              <a:headEnd type="none" w="sm" len="sm"/>
              <a:tailEnd type="none" w="sm" len="sm"/>
            </a:ln>
          </p:spPr>
        </p:cxnSp>
        <p:cxnSp>
          <p:nvCxnSpPr>
            <p:cNvPr id="1213" name="Google Shape;1213;p190"/>
            <p:cNvCxnSpPr/>
            <p:nvPr/>
          </p:nvCxnSpPr>
          <p:spPr>
            <a:xfrm>
              <a:off x="6324600" y="5181600"/>
              <a:ext cx="533400" cy="0"/>
            </a:xfrm>
            <a:prstGeom prst="straightConnector1">
              <a:avLst/>
            </a:prstGeom>
            <a:noFill/>
            <a:ln w="12700" cap="flat" cmpd="sng">
              <a:solidFill>
                <a:schemeClr val="dk1"/>
              </a:solidFill>
              <a:prstDash val="solid"/>
              <a:round/>
              <a:headEnd type="none" w="sm" len="sm"/>
              <a:tailEnd type="none" w="sm" len="sm"/>
            </a:ln>
          </p:spPr>
        </p:cxn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88"/>
          <p:cNvSpPr txBox="1"/>
          <p:nvPr/>
        </p:nvSpPr>
        <p:spPr>
          <a:xfrm>
            <a:off x="2857508" y="228705"/>
            <a:ext cx="4724094" cy="1754191"/>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5400">
                <a:solidFill>
                  <a:srgbClr val="FFFF00"/>
                </a:solidFill>
                <a:latin typeface="Arial"/>
                <a:ea typeface="Arial"/>
                <a:cs typeface="Arial"/>
                <a:sym typeface="Arial"/>
              </a:rPr>
              <a:t>Demobilization</a:t>
            </a:r>
            <a:endParaRPr/>
          </a:p>
          <a:p>
            <a:pPr marL="0" marR="0" lvl="0" indent="0" algn="l" rtl="0">
              <a:spcBef>
                <a:spcPts val="0"/>
              </a:spcBef>
              <a:spcAft>
                <a:spcPts val="0"/>
              </a:spcAft>
              <a:buNone/>
            </a:pPr>
            <a:r>
              <a:rPr lang="en-US" sz="5400">
                <a:solidFill>
                  <a:srgbClr val="FFFF00"/>
                </a:solidFill>
                <a:latin typeface="Times New Roman"/>
                <a:ea typeface="Times New Roman"/>
                <a:cs typeface="Times New Roman"/>
                <a:sym typeface="Times New Roman"/>
              </a:rPr>
              <a:t> </a:t>
            </a:r>
            <a:endParaRPr sz="4400">
              <a:solidFill>
                <a:srgbClr val="FFFF00"/>
              </a:solidFill>
              <a:latin typeface="Times New Roman"/>
              <a:ea typeface="Times New Roman"/>
              <a:cs typeface="Times New Roman"/>
              <a:sym typeface="Times New Roman"/>
            </a:endParaRPr>
          </a:p>
        </p:txBody>
      </p:sp>
      <p:sp>
        <p:nvSpPr>
          <p:cNvPr id="1187" name="Google Shape;1187;p188"/>
          <p:cNvSpPr txBox="1"/>
          <p:nvPr/>
        </p:nvSpPr>
        <p:spPr>
          <a:xfrm>
            <a:off x="3352805" y="1822512"/>
            <a:ext cx="6934200" cy="4524180"/>
          </a:xfrm>
          <a:prstGeom prst="rect">
            <a:avLst/>
          </a:prstGeom>
          <a:noFill/>
          <a:ln>
            <a:noFill/>
          </a:ln>
        </p:spPr>
        <p:txBody>
          <a:bodyPr spcFirstLastPara="1" wrap="square" lIns="91300" tIns="45650" rIns="91300" bIns="45650" anchor="t" anchorCtr="0">
            <a:spAutoFit/>
          </a:bodyPr>
          <a:lstStyle/>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Be familiar with the demob plan</a:t>
            </a:r>
            <a:endParaRPr/>
          </a:p>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The ICS Form 221 start’s the                      </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     release process</a:t>
            </a:r>
            <a:endParaRPr/>
          </a:p>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Follow the steps</a:t>
            </a:r>
            <a:endParaRPr/>
          </a:p>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Don’t shortcut, be prompt, be</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     patient</a:t>
            </a:r>
            <a:endParaRPr/>
          </a:p>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Once ICS Form 221 is complete,           </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     status is pending until released or</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     reassigned</a:t>
            </a:r>
            <a:endParaRPr/>
          </a:p>
        </p:txBody>
      </p:sp>
      <p:pic>
        <p:nvPicPr>
          <p:cNvPr id="1188" name="Google Shape;1188;p188"/>
          <p:cNvPicPr preferRelativeResize="0"/>
          <p:nvPr/>
        </p:nvPicPr>
        <p:blipFill rotWithShape="1">
          <a:blip r:embed="rId3">
            <a:alphaModFix/>
          </a:blip>
          <a:srcRect/>
          <a:stretch/>
        </p:blipFill>
        <p:spPr>
          <a:xfrm>
            <a:off x="314331" y="1105800"/>
            <a:ext cx="2924169" cy="544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46"/>
          <p:cNvSpPr txBox="1">
            <a:spLocks noGrp="1"/>
          </p:cNvSpPr>
          <p:nvPr>
            <p:ph type="title"/>
          </p:nvPr>
        </p:nvSpPr>
        <p:spPr>
          <a:xfrm>
            <a:off x="190500" y="2057400"/>
            <a:ext cx="9829800" cy="44958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400">
                <a:solidFill>
                  <a:schemeClr val="lt1"/>
                </a:solidFill>
                <a:latin typeface="Arial"/>
                <a:ea typeface="Arial"/>
                <a:cs typeface="Arial"/>
                <a:sym typeface="Arial"/>
              </a:rPr>
              <a:t>It is the responsibility of the </a:t>
            </a:r>
            <a:br>
              <a:rPr lang="en-US" sz="4400">
                <a:solidFill>
                  <a:schemeClr val="lt1"/>
                </a:solidFill>
                <a:latin typeface="Arial"/>
                <a:ea typeface="Arial"/>
                <a:cs typeface="Arial"/>
                <a:sym typeface="Arial"/>
              </a:rPr>
            </a:br>
            <a:r>
              <a:rPr lang="en-US" sz="4400">
                <a:solidFill>
                  <a:schemeClr val="dk1"/>
                </a:solidFill>
                <a:latin typeface="Arial"/>
                <a:ea typeface="Arial"/>
                <a:cs typeface="Arial"/>
                <a:sym typeface="Arial"/>
              </a:rPr>
              <a:t>Overhead*</a:t>
            </a:r>
            <a:r>
              <a:rPr lang="en-US" sz="4400">
                <a:solidFill>
                  <a:schemeClr val="lt1"/>
                </a:solidFill>
                <a:latin typeface="Arial"/>
                <a:ea typeface="Arial"/>
                <a:cs typeface="Arial"/>
                <a:sym typeface="Arial"/>
              </a:rPr>
              <a:t>/STL/TFL to </a:t>
            </a:r>
            <a:r>
              <a:rPr lang="en-US" sz="4400" u="sng">
                <a:solidFill>
                  <a:schemeClr val="lt1"/>
                </a:solidFill>
                <a:latin typeface="Arial"/>
                <a:ea typeface="Arial"/>
                <a:cs typeface="Arial"/>
                <a:sym typeface="Arial"/>
              </a:rPr>
              <a:t>always</a:t>
            </a:r>
            <a:r>
              <a:rPr lang="en-US" sz="4400">
                <a:solidFill>
                  <a:schemeClr val="lt1"/>
                </a:solidFill>
                <a:latin typeface="Arial"/>
                <a:ea typeface="Arial"/>
                <a:cs typeface="Arial"/>
                <a:sym typeface="Arial"/>
              </a:rPr>
              <a:t> know which agreement was used for your request and what mission (who pays) you were requested for!</a:t>
            </a:r>
            <a:endParaRPr/>
          </a:p>
        </p:txBody>
      </p:sp>
      <p:sp>
        <p:nvSpPr>
          <p:cNvPr id="921" name="Google Shape;921;p146"/>
          <p:cNvSpPr txBox="1"/>
          <p:nvPr/>
        </p:nvSpPr>
        <p:spPr>
          <a:xfrm>
            <a:off x="1714573" y="762008"/>
            <a:ext cx="6943419" cy="1107860"/>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6600" b="0" i="1" u="none" strike="noStrike" cap="none">
                <a:solidFill>
                  <a:srgbClr val="FFFF0C"/>
                </a:solidFill>
                <a:latin typeface="Arial"/>
                <a:ea typeface="Arial"/>
                <a:cs typeface="Arial"/>
                <a:sym typeface="Arial"/>
              </a:rPr>
              <a:t>THIS IS ON YOU!</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89"/>
          <p:cNvSpPr txBox="1">
            <a:spLocks noGrp="1"/>
          </p:cNvSpPr>
          <p:nvPr>
            <p:ph type="title"/>
          </p:nvPr>
        </p:nvSpPr>
        <p:spPr>
          <a:xfrm>
            <a:off x="771527" y="3048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Other Documentation</a:t>
            </a:r>
            <a:endParaRPr/>
          </a:p>
        </p:txBody>
      </p:sp>
      <p:sp>
        <p:nvSpPr>
          <p:cNvPr id="1194" name="Google Shape;1194;p189"/>
          <p:cNvSpPr txBox="1">
            <a:spLocks noGrp="1"/>
          </p:cNvSpPr>
          <p:nvPr>
            <p:ph type="body" idx="1"/>
          </p:nvPr>
        </p:nvSpPr>
        <p:spPr>
          <a:xfrm>
            <a:off x="304801" y="1905000"/>
            <a:ext cx="5105400" cy="4114800"/>
          </a:xfrm>
          <a:prstGeom prst="rect">
            <a:avLst/>
          </a:prstGeom>
          <a:noFill/>
          <a:ln>
            <a:noFill/>
          </a:ln>
        </p:spPr>
        <p:txBody>
          <a:bodyPr spcFirstLastPara="1" wrap="square" lIns="91925" tIns="45950" rIns="91925" bIns="45950" anchor="t" anchorCtr="0">
            <a:noAutofit/>
          </a:bodyPr>
          <a:lstStyle/>
          <a:p>
            <a:pPr marL="342396" lvl="0" indent="-342396" algn="l" rtl="0">
              <a:lnSpc>
                <a:spcPct val="90000"/>
              </a:lnSpc>
              <a:spcBef>
                <a:spcPts val="0"/>
              </a:spcBef>
              <a:spcAft>
                <a:spcPts val="0"/>
              </a:spcAft>
              <a:buClr>
                <a:schemeClr val="lt1"/>
              </a:buClr>
              <a:buSzPts val="4400"/>
              <a:buFont typeface="Arial"/>
              <a:buChar char="•"/>
            </a:pPr>
            <a:r>
              <a:rPr lang="en-US">
                <a:latin typeface="Arial"/>
                <a:ea typeface="Arial"/>
                <a:cs typeface="Arial"/>
                <a:sym typeface="Arial"/>
              </a:rPr>
              <a:t>Taskbooks</a:t>
            </a:r>
            <a:endParaRPr>
              <a:latin typeface="Arial"/>
              <a:ea typeface="Arial"/>
              <a:cs typeface="Arial"/>
              <a:sym typeface="Arial"/>
            </a:endParaRPr>
          </a:p>
          <a:p>
            <a:pPr marL="342396" lvl="0" indent="-342396" algn="l" rtl="0">
              <a:lnSpc>
                <a:spcPct val="90000"/>
              </a:lnSpc>
              <a:spcBef>
                <a:spcPts val="880"/>
              </a:spcBef>
              <a:spcAft>
                <a:spcPts val="0"/>
              </a:spcAft>
              <a:buClr>
                <a:schemeClr val="lt1"/>
              </a:buClr>
              <a:buSzPts val="4400"/>
              <a:buFont typeface="Arial"/>
              <a:buChar char="•"/>
            </a:pPr>
            <a:r>
              <a:rPr lang="en-US">
                <a:latin typeface="Arial"/>
                <a:ea typeface="Arial"/>
                <a:cs typeface="Arial"/>
                <a:sym typeface="Arial"/>
              </a:rPr>
              <a:t>ICS-225</a:t>
            </a:r>
            <a:endParaRPr/>
          </a:p>
          <a:p>
            <a:pPr marL="741845" lvl="1" indent="-285324" algn="l" rtl="0">
              <a:lnSpc>
                <a:spcPct val="90000"/>
              </a:lnSpc>
              <a:spcBef>
                <a:spcPts val="720"/>
              </a:spcBef>
              <a:spcAft>
                <a:spcPts val="0"/>
              </a:spcAft>
              <a:buClr>
                <a:schemeClr val="lt1"/>
              </a:buClr>
              <a:buSzPts val="3600"/>
              <a:buFont typeface="Arial"/>
              <a:buChar char="–"/>
            </a:pPr>
            <a:r>
              <a:rPr lang="en-US">
                <a:latin typeface="Arial"/>
                <a:ea typeface="Arial"/>
                <a:cs typeface="Arial"/>
                <a:sym typeface="Arial"/>
              </a:rPr>
              <a:t>Yourself</a:t>
            </a:r>
            <a:endParaRPr/>
          </a:p>
          <a:p>
            <a:pPr marL="741845" lvl="1" indent="-285324" algn="l" rtl="0">
              <a:lnSpc>
                <a:spcPct val="90000"/>
              </a:lnSpc>
              <a:spcBef>
                <a:spcPts val="720"/>
              </a:spcBef>
              <a:spcAft>
                <a:spcPts val="0"/>
              </a:spcAft>
              <a:buClr>
                <a:schemeClr val="lt1"/>
              </a:buClr>
              <a:buSzPts val="3600"/>
              <a:buFont typeface="Arial"/>
              <a:buChar char="–"/>
            </a:pPr>
            <a:r>
              <a:rPr lang="en-US">
                <a:latin typeface="Arial"/>
                <a:ea typeface="Arial"/>
                <a:cs typeface="Arial"/>
                <a:sym typeface="Arial"/>
              </a:rPr>
              <a:t>Company Officers</a:t>
            </a:r>
            <a:endParaRPr/>
          </a:p>
          <a:p>
            <a:pPr marL="342396" lvl="0" indent="-342396" algn="l" rtl="0">
              <a:lnSpc>
                <a:spcPct val="90000"/>
              </a:lnSpc>
              <a:spcBef>
                <a:spcPts val="880"/>
              </a:spcBef>
              <a:spcAft>
                <a:spcPts val="0"/>
              </a:spcAft>
              <a:buClr>
                <a:schemeClr val="lt1"/>
              </a:buClr>
              <a:buSzPts val="4400"/>
              <a:buFont typeface="Arial"/>
              <a:buChar char="•"/>
            </a:pPr>
            <a:r>
              <a:rPr lang="en-US">
                <a:latin typeface="Arial"/>
                <a:ea typeface="Arial"/>
                <a:cs typeface="Arial"/>
                <a:sym typeface="Arial"/>
              </a:rPr>
              <a:t>Inventories</a:t>
            </a:r>
            <a:endParaRPr/>
          </a:p>
          <a:p>
            <a:pPr marL="342396" lvl="0" indent="-342396" algn="l" rtl="0">
              <a:lnSpc>
                <a:spcPct val="90000"/>
              </a:lnSpc>
              <a:spcBef>
                <a:spcPts val="880"/>
              </a:spcBef>
              <a:spcAft>
                <a:spcPts val="0"/>
              </a:spcAft>
              <a:buClr>
                <a:schemeClr val="lt1"/>
              </a:buClr>
              <a:buSzPts val="4400"/>
              <a:buFont typeface="Arial"/>
              <a:buChar char="•"/>
            </a:pPr>
            <a:r>
              <a:rPr lang="en-US">
                <a:latin typeface="Arial"/>
                <a:ea typeface="Arial"/>
                <a:cs typeface="Arial"/>
                <a:sym typeface="Arial"/>
              </a:rPr>
              <a:t>STD Form 270</a:t>
            </a:r>
            <a:endParaRPr/>
          </a:p>
        </p:txBody>
      </p:sp>
      <p:pic>
        <p:nvPicPr>
          <p:cNvPr id="1195" name="Google Shape;1195;p189"/>
          <p:cNvPicPr preferRelativeResize="0"/>
          <p:nvPr/>
        </p:nvPicPr>
        <p:blipFill rotWithShape="1">
          <a:blip r:embed="rId3">
            <a:alphaModFix/>
          </a:blip>
          <a:srcRect/>
          <a:stretch/>
        </p:blipFill>
        <p:spPr>
          <a:xfrm>
            <a:off x="5109244" y="2153104"/>
            <a:ext cx="5177756" cy="45021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6FF204A-9283-D888-37A7-3ADB19ABF45D}"/>
              </a:ext>
            </a:extLst>
          </p:cNvPr>
          <p:cNvPicPr>
            <a:picLocks noChangeAspect="1"/>
          </p:cNvPicPr>
          <p:nvPr/>
        </p:nvPicPr>
        <p:blipFill>
          <a:blip r:embed="rId2"/>
          <a:stretch>
            <a:fillRect/>
          </a:stretch>
        </p:blipFill>
        <p:spPr>
          <a:xfrm>
            <a:off x="2954681" y="643466"/>
            <a:ext cx="4303649" cy="5571067"/>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4277664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06"/>
        <p:cNvGrpSpPr/>
        <p:nvPr/>
      </p:nvGrpSpPr>
      <p:grpSpPr>
        <a:xfrm>
          <a:off x="0" y="0"/>
          <a:ext cx="0" cy="0"/>
          <a:chOff x="0" y="0"/>
          <a:chExt cx="0" cy="0"/>
        </a:xfrm>
      </p:grpSpPr>
      <p:sp>
        <p:nvSpPr>
          <p:cNvPr id="3807" name="Google Shape;3807;p12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Cal OES Assistant Chiefs</a:t>
            </a:r>
            <a:endParaRPr/>
          </a:p>
        </p:txBody>
      </p:sp>
      <p:sp>
        <p:nvSpPr>
          <p:cNvPr id="3808" name="Google Shape;3808;p123"/>
          <p:cNvSpPr txBox="1"/>
          <p:nvPr/>
        </p:nvSpPr>
        <p:spPr>
          <a:xfrm>
            <a:off x="266705" y="1905054"/>
            <a:ext cx="10020300" cy="4731720"/>
          </a:xfrm>
          <a:prstGeom prst="rect">
            <a:avLst/>
          </a:prstGeom>
          <a:noFill/>
          <a:ln>
            <a:noFill/>
          </a:ln>
        </p:spPr>
        <p:txBody>
          <a:bodyPr spcFirstLastPara="1" wrap="square" lIns="91300" tIns="45650" rIns="91300" bIns="45650" anchor="t" anchorCtr="0">
            <a:noAutofit/>
          </a:bodyPr>
          <a:lstStyle/>
          <a:p>
            <a:pPr marL="0" marR="0" lvl="0" indent="0" algn="l" rtl="0">
              <a:lnSpc>
                <a:spcPct val="100000"/>
              </a:lnSpc>
              <a:spcBef>
                <a:spcPts val="0"/>
              </a:spcBef>
              <a:spcAft>
                <a:spcPts val="0"/>
              </a:spcAft>
              <a:buClr>
                <a:srgbClr val="FFFF00"/>
              </a:buClr>
              <a:buSzPts val="2800"/>
              <a:buFont typeface="Times New Roman"/>
              <a:buNone/>
            </a:pPr>
            <a:endParaRPr sz="2800" b="0" i="0" u="none" strike="noStrike" cap="none" dirty="0">
              <a:solidFill>
                <a:srgbClr val="FFFF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2800"/>
              <a:buFont typeface="Arial"/>
              <a:buChar char="•"/>
            </a:pPr>
            <a:r>
              <a:rPr lang="en-US" sz="2800" b="0" i="0" u="none" strike="noStrike" cap="none" dirty="0">
                <a:solidFill>
                  <a:schemeClr val="lt1"/>
                </a:solidFill>
                <a:latin typeface="Times New Roman"/>
                <a:ea typeface="Times New Roman"/>
                <a:cs typeface="Times New Roman"/>
                <a:sym typeface="Times New Roman"/>
              </a:rPr>
              <a:t> </a:t>
            </a:r>
            <a:r>
              <a:rPr lang="en-US" sz="3600" b="0" i="0" u="none" strike="noStrike" cap="none" dirty="0">
                <a:solidFill>
                  <a:schemeClr val="lt1"/>
                </a:solidFill>
                <a:latin typeface="Arial"/>
                <a:ea typeface="Arial"/>
                <a:cs typeface="Arial"/>
                <a:sym typeface="Arial"/>
              </a:rPr>
              <a:t>Region I  	Greg McKeown    (916) 208-2525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 Region I	James Harris        (279) 224-5918</a:t>
            </a:r>
            <a:endParaRPr sz="36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 Region II     Ryan Wakefield    (916) 704-3445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 Region II 	Mark </a:t>
            </a:r>
            <a:r>
              <a:rPr lang="en-US" sz="3600" b="0" i="0" u="none" strike="noStrike" cap="none" dirty="0" err="1">
                <a:solidFill>
                  <a:schemeClr val="lt1"/>
                </a:solidFill>
                <a:latin typeface="Arial"/>
                <a:ea typeface="Arial"/>
                <a:cs typeface="Arial"/>
                <a:sym typeface="Arial"/>
              </a:rPr>
              <a:t>Courson</a:t>
            </a:r>
            <a:r>
              <a:rPr lang="en-US" sz="3600" b="0" i="0" u="none" strike="noStrike" cap="none" dirty="0">
                <a:solidFill>
                  <a:schemeClr val="lt1"/>
                </a:solidFill>
                <a:latin typeface="Arial"/>
                <a:ea typeface="Arial"/>
                <a:cs typeface="Arial"/>
                <a:sym typeface="Arial"/>
              </a:rPr>
              <a:t>  	(916) 281-4484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 Region III 	</a:t>
            </a:r>
            <a:r>
              <a:rPr lang="en-US" sz="3600" dirty="0">
                <a:solidFill>
                  <a:schemeClr val="lt1"/>
                </a:solidFill>
              </a:rPr>
              <a:t>Rick Young        	(916) 541-3165</a:t>
            </a: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Region III 	</a:t>
            </a:r>
            <a:r>
              <a:rPr lang="en-US" sz="3600" dirty="0">
                <a:solidFill>
                  <a:schemeClr val="lt1"/>
                </a:solidFill>
              </a:rPr>
              <a:t>Robert Buckhout  (916)402-0685</a:t>
            </a:r>
            <a:endParaRPr sz="3600" b="0" i="0" u="none" strike="noStrike" cap="none" dirty="0">
              <a:solidFill>
                <a:srgbClr val="FFFF0C"/>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20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Cal OES Assistant Chiefs</a:t>
            </a:r>
            <a:endParaRPr/>
          </a:p>
        </p:txBody>
      </p:sp>
      <p:sp>
        <p:nvSpPr>
          <p:cNvPr id="1281" name="Google Shape;1281;p201"/>
          <p:cNvSpPr txBox="1"/>
          <p:nvPr/>
        </p:nvSpPr>
        <p:spPr>
          <a:xfrm>
            <a:off x="140677" y="1752602"/>
            <a:ext cx="10146328" cy="4401063"/>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Clr>
                <a:srgbClr val="FFFF00"/>
              </a:buClr>
              <a:buSzPts val="2800"/>
              <a:buFont typeface="Times New Roman"/>
              <a:buNone/>
            </a:pPr>
            <a:endParaRPr sz="2800" dirty="0">
              <a:solidFill>
                <a:srgbClr val="FFFF00"/>
              </a:solidFill>
              <a:latin typeface="Times New Roman"/>
              <a:ea typeface="Times New Roman"/>
              <a:cs typeface="Times New Roman"/>
              <a:sym typeface="Times New Roman"/>
            </a:endParaRPr>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IV	Corey Zander	(916) 712-6771</a:t>
            </a:r>
            <a:endParaRPr dirty="0"/>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IV	</a:t>
            </a:r>
            <a:r>
              <a:rPr lang="en-US" sz="3600" dirty="0">
                <a:solidFill>
                  <a:schemeClr val="bg1"/>
                </a:solidFill>
              </a:rPr>
              <a:t>Eric Petterson</a:t>
            </a:r>
            <a:r>
              <a:rPr lang="en-US" sz="3600" dirty="0">
                <a:solidFill>
                  <a:schemeClr val="bg1"/>
                </a:solidFill>
                <a:latin typeface="Arial"/>
                <a:ea typeface="Arial"/>
                <a:cs typeface="Arial"/>
                <a:sym typeface="Arial"/>
              </a:rPr>
              <a:t>      </a:t>
            </a:r>
            <a:r>
              <a:rPr lang="en-US" sz="3600" dirty="0">
                <a:solidFill>
                  <a:schemeClr val="lt1"/>
                </a:solidFill>
                <a:latin typeface="Arial"/>
                <a:ea typeface="Arial"/>
                <a:cs typeface="Arial"/>
                <a:sym typeface="Arial"/>
              </a:rPr>
              <a:t>(530) 227-6717        </a:t>
            </a:r>
            <a:r>
              <a:rPr lang="en-US" sz="3600" dirty="0">
                <a:solidFill>
                  <a:schemeClr val="lt1"/>
                </a:solidFill>
              </a:rPr>
              <a:t> </a:t>
            </a:r>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V     Van Arroyo          (916)769-1486</a:t>
            </a:r>
            <a:endParaRPr dirty="0"/>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V 	Javier Lara		(559) 412-1016</a:t>
            </a:r>
            <a:endParaRPr dirty="0"/>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VI 	Tony Rouhotas 	(760) 925-8400</a:t>
            </a:r>
            <a:endParaRPr dirty="0"/>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VI 	Randy Unkovich	(909) 451-1835</a:t>
            </a:r>
          </a:p>
          <a:p>
            <a:pPr marL="0" marR="0" lvl="0" indent="-228600" algn="l" rtl="0">
              <a:spcBef>
                <a:spcPts val="0"/>
              </a:spcBef>
              <a:spcAft>
                <a:spcPts val="0"/>
              </a:spcAft>
              <a:buClr>
                <a:schemeClr val="lt1"/>
              </a:buClr>
              <a:buSzPts val="3600"/>
              <a:buFont typeface="Arial"/>
              <a:buChar char="•"/>
            </a:pPr>
            <a:r>
              <a:rPr lang="en-US" sz="3600" dirty="0">
                <a:solidFill>
                  <a:schemeClr val="lt1"/>
                </a:solidFill>
                <a:ea typeface="Times New Roman"/>
              </a:rPr>
              <a:t> </a:t>
            </a:r>
            <a:r>
              <a:rPr lang="en-US" sz="3600" dirty="0">
                <a:solidFill>
                  <a:schemeClr val="lt1"/>
                </a:solidFill>
                <a:highlight>
                  <a:srgbClr val="FF0000"/>
                </a:highlight>
                <a:ea typeface="Times New Roman"/>
              </a:rPr>
              <a:t>Fire Duty Chief                        (916) 845-8670</a:t>
            </a:r>
            <a:endParaRPr sz="2800" dirty="0">
              <a:solidFill>
                <a:srgbClr val="FFFF00"/>
              </a:solidFill>
              <a:highlight>
                <a:srgbClr val="FF0000"/>
              </a:highlight>
              <a:latin typeface="Times New Roman"/>
              <a:ea typeface="Times New Roman"/>
              <a:cs typeface="Times New Roman"/>
              <a:sym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8B80D4-323C-A537-5364-6959A6FC8EE0}"/>
              </a:ext>
            </a:extLst>
          </p:cNvPr>
          <p:cNvSpPr txBox="1"/>
          <p:nvPr/>
        </p:nvSpPr>
        <p:spPr>
          <a:xfrm>
            <a:off x="813916" y="592853"/>
            <a:ext cx="7956024" cy="4524315"/>
          </a:xfrm>
          <a:prstGeom prst="rect">
            <a:avLst/>
          </a:prstGeom>
          <a:noFill/>
        </p:spPr>
        <p:txBody>
          <a:bodyPr wrap="none" rtlCol="0">
            <a:spAutoFit/>
          </a:bodyPr>
          <a:lstStyle/>
          <a:p>
            <a:r>
              <a:rPr lang="en-US" sz="3600" dirty="0">
                <a:solidFill>
                  <a:schemeClr val="bg1"/>
                </a:solidFill>
              </a:rPr>
              <a:t>XSC overhead questions?</a:t>
            </a:r>
          </a:p>
          <a:p>
            <a:r>
              <a:rPr lang="en-US" sz="3600" dirty="0">
                <a:solidFill>
                  <a:schemeClr val="bg1"/>
                </a:solidFill>
              </a:rPr>
              <a:t>Incident/demobilization questions?</a:t>
            </a:r>
          </a:p>
          <a:p>
            <a:r>
              <a:rPr lang="en-US" sz="3600" dirty="0">
                <a:solidFill>
                  <a:schemeClr val="bg1"/>
                </a:solidFill>
              </a:rPr>
              <a:t>MARS questions?</a:t>
            </a:r>
          </a:p>
          <a:p>
            <a:r>
              <a:rPr lang="en-US" sz="3600" dirty="0">
                <a:solidFill>
                  <a:schemeClr val="bg1"/>
                </a:solidFill>
              </a:rPr>
              <a:t>OES Incident Support Unit questions?</a:t>
            </a:r>
          </a:p>
          <a:p>
            <a:endParaRPr lang="en-US" sz="3600" dirty="0">
              <a:solidFill>
                <a:schemeClr val="bg1"/>
              </a:solidFill>
            </a:endParaRPr>
          </a:p>
          <a:p>
            <a:r>
              <a:rPr lang="en-US" sz="3600" dirty="0">
                <a:solidFill>
                  <a:schemeClr val="bg1"/>
                </a:solidFill>
              </a:rPr>
              <a:t>Contact: </a:t>
            </a:r>
          </a:p>
          <a:p>
            <a:r>
              <a:rPr lang="en-US" sz="3600" dirty="0">
                <a:solidFill>
                  <a:schemeClr val="bg1"/>
                </a:solidFill>
              </a:rPr>
              <a:t>Captain Drake (CNT)</a:t>
            </a:r>
          </a:p>
          <a:p>
            <a:r>
              <a:rPr lang="en-US" sz="3600" dirty="0">
                <a:solidFill>
                  <a:schemeClr val="bg1"/>
                </a:solidFill>
              </a:rPr>
              <a:t>408-505-6452</a:t>
            </a:r>
          </a:p>
        </p:txBody>
      </p:sp>
    </p:spTree>
    <p:extLst>
      <p:ext uri="{BB962C8B-B14F-4D97-AF65-F5344CB8AC3E}">
        <p14:creationId xmlns:p14="http://schemas.microsoft.com/office/powerpoint/2010/main" val="1765233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E6DF-AE2E-EA67-F5D7-FB6A29F916FF}"/>
              </a:ext>
            </a:extLst>
          </p:cNvPr>
          <p:cNvSpPr>
            <a:spLocks noGrp="1"/>
          </p:cNvSpPr>
          <p:nvPr>
            <p:ph type="title"/>
          </p:nvPr>
        </p:nvSpPr>
        <p:spPr/>
        <p:txBody>
          <a:bodyPr/>
          <a:lstStyle/>
          <a:p>
            <a:r>
              <a:rPr lang="en-US" dirty="0"/>
              <a:t>Region 2 Command Center</a:t>
            </a:r>
          </a:p>
        </p:txBody>
      </p:sp>
      <p:sp>
        <p:nvSpPr>
          <p:cNvPr id="3" name="TextBox 2">
            <a:extLst>
              <a:ext uri="{FF2B5EF4-FFF2-40B4-BE49-F238E27FC236}">
                <a16:creationId xmlns:a16="http://schemas.microsoft.com/office/drawing/2014/main" id="{1D2EC5F9-2F4E-A14D-30F9-BE68D68E2C55}"/>
              </a:ext>
            </a:extLst>
          </p:cNvPr>
          <p:cNvSpPr txBox="1"/>
          <p:nvPr/>
        </p:nvSpPr>
        <p:spPr>
          <a:xfrm>
            <a:off x="771527" y="2170443"/>
            <a:ext cx="8543295" cy="954107"/>
          </a:xfrm>
          <a:prstGeom prst="rect">
            <a:avLst/>
          </a:prstGeom>
          <a:noFill/>
        </p:spPr>
        <p:txBody>
          <a:bodyPr wrap="square" rtlCol="0">
            <a:spAutoFit/>
          </a:bodyPr>
          <a:lstStyle/>
          <a:p>
            <a:r>
              <a:rPr lang="en-US" sz="2800" dirty="0">
                <a:solidFill>
                  <a:schemeClr val="bg2"/>
                </a:solidFill>
              </a:rPr>
              <a:t>Effective 2025 Regional Dispatch has transitioned to Santa Clara County (408) 299-2233</a:t>
            </a:r>
          </a:p>
        </p:txBody>
      </p:sp>
    </p:spTree>
    <p:extLst>
      <p:ext uri="{BB962C8B-B14F-4D97-AF65-F5344CB8AC3E}">
        <p14:creationId xmlns:p14="http://schemas.microsoft.com/office/powerpoint/2010/main" val="3708681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231"/>
          <p:cNvSpPr txBox="1">
            <a:spLocks noGrp="1"/>
          </p:cNvSpPr>
          <p:nvPr>
            <p:ph type="title"/>
          </p:nvPr>
        </p:nvSpPr>
        <p:spPr>
          <a:xfrm>
            <a:off x="771525" y="503550"/>
            <a:ext cx="8744100" cy="3093300"/>
          </a:xfrm>
          <a:prstGeom prst="rect">
            <a:avLst/>
          </a:prstGeom>
        </p:spPr>
        <p:txBody>
          <a:bodyPr spcFirstLastPara="1" wrap="square" lIns="91925" tIns="45950" rIns="91925" bIns="45950" anchor="ctr" anchorCtr="0">
            <a:noAutofit/>
          </a:bodyPr>
          <a:lstStyle/>
          <a:p>
            <a:pPr marL="0" lvl="0" indent="0" algn="ctr" rtl="0">
              <a:spcBef>
                <a:spcPts val="0"/>
              </a:spcBef>
              <a:spcAft>
                <a:spcPts val="0"/>
              </a:spcAft>
              <a:buClr>
                <a:srgbClr val="000000"/>
              </a:buClr>
              <a:buFont typeface="Arial"/>
              <a:buNone/>
            </a:pPr>
            <a:r>
              <a:rPr lang="en-US" b="1">
                <a:solidFill>
                  <a:srgbClr val="FFFF0C"/>
                </a:solidFill>
                <a:latin typeface="Arial"/>
                <a:ea typeface="Arial"/>
                <a:cs typeface="Arial"/>
                <a:sym typeface="Arial"/>
              </a:rPr>
              <a:t>OES JOB AIDS, FORMS, SAMPLES AND </a:t>
            </a:r>
            <a:br>
              <a:rPr lang="en-US">
                <a:solidFill>
                  <a:srgbClr val="FFFF0C"/>
                </a:solidFill>
                <a:latin typeface="Arial"/>
                <a:ea typeface="Arial"/>
                <a:cs typeface="Arial"/>
                <a:sym typeface="Arial"/>
              </a:rPr>
            </a:br>
            <a:r>
              <a:rPr lang="en-US" b="1">
                <a:solidFill>
                  <a:srgbClr val="FFFF0C"/>
                </a:solidFill>
                <a:latin typeface="Arial"/>
                <a:ea typeface="Arial"/>
                <a:cs typeface="Arial"/>
                <a:sym typeface="Arial"/>
              </a:rPr>
              <a:t>CFAA AGREEMENT</a:t>
            </a:r>
            <a:endParaRPr>
              <a:solidFill>
                <a:srgbClr val="FFFF0C"/>
              </a:solidFill>
            </a:endParaRPr>
          </a:p>
        </p:txBody>
      </p:sp>
      <p:pic>
        <p:nvPicPr>
          <p:cNvPr id="1438" name="Google Shape;1438;p231"/>
          <p:cNvPicPr preferRelativeResize="0"/>
          <p:nvPr/>
        </p:nvPicPr>
        <p:blipFill rotWithShape="1">
          <a:blip r:embed="rId3">
            <a:alphaModFix/>
          </a:blip>
          <a:srcRect/>
          <a:stretch/>
        </p:blipFill>
        <p:spPr>
          <a:xfrm>
            <a:off x="3695700" y="3810000"/>
            <a:ext cx="2457450" cy="2628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69"/>
          <p:cNvSpPr txBox="1">
            <a:spLocks noGrp="1"/>
          </p:cNvSpPr>
          <p:nvPr>
            <p:ph type="title"/>
          </p:nvPr>
        </p:nvSpPr>
        <p:spPr>
          <a:xfrm>
            <a:off x="771527" y="609602"/>
            <a:ext cx="8744100" cy="11430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dirty="0"/>
              <a:t>OES Support Unit</a:t>
            </a:r>
            <a:br>
              <a:rPr lang="en-US" dirty="0"/>
            </a:br>
            <a:r>
              <a:rPr lang="en-US" sz="2800" dirty="0"/>
              <a:t>This means we will be here for awhile</a:t>
            </a:r>
            <a:endParaRPr sz="2800" dirty="0"/>
          </a:p>
        </p:txBody>
      </p:sp>
      <p:pic>
        <p:nvPicPr>
          <p:cNvPr id="1072" name="Google Shape;1072;p169"/>
          <p:cNvPicPr preferRelativeResize="0">
            <a:picLocks noGrp="1"/>
          </p:cNvPicPr>
          <p:nvPr>
            <p:ph type="body" idx="1"/>
          </p:nvPr>
        </p:nvPicPr>
        <p:blipFill rotWithShape="1">
          <a:blip r:embed="rId3">
            <a:alphaModFix/>
          </a:blip>
          <a:srcRect/>
          <a:stretch/>
        </p:blipFill>
        <p:spPr>
          <a:xfrm>
            <a:off x="1984148" y="1905001"/>
            <a:ext cx="6108600" cy="4072200"/>
          </a:xfrm>
          <a:prstGeom prst="rect">
            <a:avLst/>
          </a:prstGeom>
          <a:noFill/>
          <a:ln>
            <a:noFill/>
          </a:ln>
        </p:spPr>
      </p:pic>
    </p:spTree>
    <p:extLst>
      <p:ext uri="{BB962C8B-B14F-4D97-AF65-F5344CB8AC3E}">
        <p14:creationId xmlns:p14="http://schemas.microsoft.com/office/powerpoint/2010/main" val="3810589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230"/>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endParaRPr/>
          </a:p>
        </p:txBody>
      </p:sp>
      <p:sp>
        <p:nvSpPr>
          <p:cNvPr id="1431" name="Google Shape;1431;p230"/>
          <p:cNvSpPr txBox="1">
            <a:spLocks noGrp="1"/>
          </p:cNvSpPr>
          <p:nvPr>
            <p:ph type="subTitle" idx="1"/>
          </p:nvPr>
        </p:nvSpPr>
        <p:spPr>
          <a:xfrm>
            <a:off x="0" y="5041774"/>
            <a:ext cx="10058400" cy="1752600"/>
          </a:xfrm>
          <a:prstGeom prst="rect">
            <a:avLst/>
          </a:prstGeom>
          <a:noFill/>
          <a:ln>
            <a:noFill/>
          </a:ln>
        </p:spPr>
        <p:txBody>
          <a:bodyPr spcFirstLastPara="1" wrap="square" lIns="91925" tIns="45950" rIns="91925" bIns="45950" anchor="t" anchorCtr="0">
            <a:noAutofit/>
          </a:bodyPr>
          <a:lstStyle/>
          <a:p>
            <a:pPr marL="0" lvl="0" indent="0" algn="ctr" rtl="0">
              <a:spcBef>
                <a:spcPts val="0"/>
              </a:spcBef>
              <a:spcAft>
                <a:spcPts val="0"/>
              </a:spcAft>
              <a:buClr>
                <a:srgbClr val="FFFF00"/>
              </a:buClr>
              <a:buSzPts val="4400"/>
              <a:buFont typeface="Times New Roman"/>
              <a:buNone/>
            </a:pPr>
            <a:r>
              <a:rPr lang="en-US" b="1">
                <a:solidFill>
                  <a:srgbClr val="FFFF00"/>
                </a:solidFill>
              </a:rPr>
              <a:t>Thank you for your commitment to the Mutual Aid System</a:t>
            </a:r>
            <a:endParaRPr/>
          </a:p>
        </p:txBody>
      </p:sp>
      <p:pic>
        <p:nvPicPr>
          <p:cNvPr id="1432" name="Google Shape;1432;p230"/>
          <p:cNvPicPr preferRelativeResize="0"/>
          <p:nvPr/>
        </p:nvPicPr>
        <p:blipFill rotWithShape="1">
          <a:blip r:embed="rId3">
            <a:alphaModFix/>
          </a:blip>
          <a:srcRect/>
          <a:stretch/>
        </p:blipFill>
        <p:spPr>
          <a:xfrm>
            <a:off x="114298" y="152276"/>
            <a:ext cx="10058400" cy="48895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202"/>
          <p:cNvSpPr txBox="1"/>
          <p:nvPr/>
        </p:nvSpPr>
        <p:spPr>
          <a:xfrm>
            <a:off x="3306298" y="1859340"/>
            <a:ext cx="3674404"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a:solidFill>
                  <a:srgbClr val="FFFF00"/>
                </a:solidFill>
                <a:latin typeface="Times New Roman"/>
                <a:ea typeface="Times New Roman"/>
                <a:cs typeface="Times New Roman"/>
                <a:sym typeface="Times New Roman"/>
              </a:rPr>
              <a:t>MARS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47"/>
          <p:cNvSpPr txBox="1">
            <a:spLocks noGrp="1"/>
          </p:cNvSpPr>
          <p:nvPr>
            <p:ph type="title"/>
          </p:nvPr>
        </p:nvSpPr>
        <p:spPr>
          <a:xfrm>
            <a:off x="647700" y="762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AGREEMENTS</a:t>
            </a:r>
            <a:endParaRPr/>
          </a:p>
        </p:txBody>
      </p:sp>
      <p:sp>
        <p:nvSpPr>
          <p:cNvPr id="927" name="Google Shape;927;p147"/>
          <p:cNvSpPr/>
          <p:nvPr/>
        </p:nvSpPr>
        <p:spPr>
          <a:xfrm>
            <a:off x="190501" y="1143000"/>
            <a:ext cx="10020300" cy="6370840"/>
          </a:xfrm>
          <a:prstGeom prst="rect">
            <a:avLst/>
          </a:prstGeom>
          <a:noFill/>
          <a:ln>
            <a:noFill/>
          </a:ln>
        </p:spPr>
        <p:txBody>
          <a:bodyPr spcFirstLastPara="1" wrap="square" lIns="91300" tIns="45650" rIns="91300" bIns="45650" anchor="t" anchorCtr="0">
            <a:noAutofit/>
          </a:bodyPr>
          <a:lstStyle/>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Master Mutual Aid (MMA) – free </a:t>
            </a:r>
            <a:endParaRPr/>
          </a:p>
          <a:p>
            <a:pPr marL="913031" marR="0" lvl="2" indent="0" algn="l" rtl="0">
              <a:spcBef>
                <a:spcPts val="0"/>
              </a:spcBef>
              <a:spcAft>
                <a:spcPts val="0"/>
              </a:spcAft>
              <a:buNone/>
            </a:pPr>
            <a:r>
              <a:rPr lang="en-US" sz="3600" b="0" i="0" u="none" strike="noStrike" cap="none">
                <a:solidFill>
                  <a:schemeClr val="lt1"/>
                </a:solidFill>
                <a:latin typeface="Arial"/>
                <a:ea typeface="Arial"/>
                <a:cs typeface="Arial"/>
                <a:sym typeface="Arial"/>
              </a:rPr>
              <a:t>(MARS (F-42) documentation)</a:t>
            </a:r>
            <a:endParaRPr/>
          </a:p>
          <a:p>
            <a:pPr marL="0" marR="0" lvl="0" indent="0" algn="l" rtl="0">
              <a:spcBef>
                <a:spcPts val="0"/>
              </a:spcBef>
              <a:spcAft>
                <a:spcPts val="0"/>
              </a:spcAft>
              <a:buClr>
                <a:srgbClr val="FFFF00"/>
              </a:buClr>
              <a:buSzPts val="3600"/>
              <a:buFont typeface="Arial"/>
              <a:buNone/>
            </a:pPr>
            <a:endParaRPr sz="3600">
              <a:solidFill>
                <a:schemeClr val="lt1"/>
              </a:solidFill>
              <a:latin typeface="Arial"/>
              <a:ea typeface="Arial"/>
              <a:cs typeface="Arial"/>
              <a:sym typeface="Arial"/>
            </a:endParaRPr>
          </a:p>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California Fire Assistance Agreement 	(CFAA) – (12hrs free) – MARS (F-42)</a:t>
            </a:r>
            <a:endParaRPr/>
          </a:p>
          <a:p>
            <a:pPr marL="0" marR="0" lvl="0" indent="0" algn="l" rtl="0">
              <a:spcBef>
                <a:spcPts val="0"/>
              </a:spcBef>
              <a:spcAft>
                <a:spcPts val="0"/>
              </a:spcAft>
              <a:buNone/>
            </a:pPr>
            <a:endParaRPr sz="3600">
              <a:solidFill>
                <a:schemeClr val="lt1"/>
              </a:solidFill>
              <a:latin typeface="Arial"/>
              <a:ea typeface="Arial"/>
              <a:cs typeface="Arial"/>
              <a:sym typeface="Arial"/>
            </a:endParaRPr>
          </a:p>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Local Forest Agreement  (LFA or ABH)</a:t>
            </a:r>
            <a:endParaRPr/>
          </a:p>
          <a:p>
            <a:pPr marL="913031" marR="0" lvl="2" indent="0" algn="l" rtl="0">
              <a:spcBef>
                <a:spcPts val="0"/>
              </a:spcBef>
              <a:spcAft>
                <a:spcPts val="0"/>
              </a:spcAft>
              <a:buNone/>
            </a:pPr>
            <a:r>
              <a:rPr lang="en-US" sz="3600" b="0" i="1" u="none" strike="noStrike" cap="none">
                <a:solidFill>
                  <a:schemeClr val="dk1"/>
                </a:solidFill>
                <a:latin typeface="Arial"/>
                <a:ea typeface="Arial"/>
                <a:cs typeface="Arial"/>
                <a:sym typeface="Arial"/>
              </a:rPr>
              <a:t>Whatever you agreed to</a:t>
            </a:r>
            <a:endParaRPr/>
          </a:p>
          <a:p>
            <a:pPr marL="913031" marR="0" lvl="2" indent="0" algn="l" rtl="0">
              <a:spcBef>
                <a:spcPts val="0"/>
              </a:spcBef>
              <a:spcAft>
                <a:spcPts val="0"/>
              </a:spcAft>
              <a:buNone/>
            </a:pPr>
            <a:r>
              <a:rPr lang="en-US" sz="3600" b="0" i="1" u="none" strike="noStrike" cap="none">
                <a:solidFill>
                  <a:schemeClr val="dk1"/>
                </a:solidFill>
                <a:latin typeface="Arial"/>
                <a:ea typeface="Arial"/>
                <a:cs typeface="Arial"/>
                <a:sym typeface="Arial"/>
              </a:rPr>
              <a:t>FC-33 or FSLA-5</a:t>
            </a:r>
            <a:endParaRPr/>
          </a:p>
          <a:p>
            <a:pPr marL="0" marR="0" lvl="0" indent="0" algn="l" rtl="0">
              <a:spcBef>
                <a:spcPts val="0"/>
              </a:spcBef>
              <a:spcAft>
                <a:spcPts val="0"/>
              </a:spcAft>
              <a:buClr>
                <a:srgbClr val="FFFF00"/>
              </a:buClr>
              <a:buSzPts val="2800"/>
              <a:buFont typeface="Arial"/>
              <a:buNone/>
            </a:pPr>
            <a:endParaRPr sz="2800" b="1">
              <a:solidFill>
                <a:srgbClr val="FFC000"/>
              </a:solidFill>
              <a:latin typeface="Times New Roman"/>
              <a:ea typeface="Times New Roman"/>
              <a:cs typeface="Times New Roman"/>
              <a:sym typeface="Times New Roman"/>
            </a:endParaRPr>
          </a:p>
          <a:p>
            <a:pPr marL="0" marR="0" lvl="0" indent="0" algn="l" rtl="0">
              <a:spcBef>
                <a:spcPts val="0"/>
              </a:spcBef>
              <a:spcAft>
                <a:spcPts val="0"/>
              </a:spcAft>
              <a:buClr>
                <a:srgbClr val="FFFF00"/>
              </a:buClr>
              <a:buSzPts val="2800"/>
              <a:buFont typeface="Arial"/>
              <a:buNone/>
            </a:pPr>
            <a:endParaRPr sz="2800" b="1">
              <a:solidFill>
                <a:srgbClr val="FFC000"/>
              </a:solidFill>
              <a:latin typeface="Times New Roman"/>
              <a:ea typeface="Times New Roman"/>
              <a:cs typeface="Times New Roman"/>
              <a:sym typeface="Times New Roman"/>
            </a:endParaRPr>
          </a:p>
          <a:p>
            <a:pPr marL="0" marR="0" lvl="0" indent="0" algn="l" rtl="0">
              <a:spcBef>
                <a:spcPts val="0"/>
              </a:spcBef>
              <a:spcAft>
                <a:spcPts val="0"/>
              </a:spcAft>
              <a:buClr>
                <a:srgbClr val="FFFF00"/>
              </a:buClr>
              <a:buSzPts val="2800"/>
              <a:buFont typeface="Arial"/>
              <a:buNone/>
            </a:pPr>
            <a:endParaRPr sz="2800">
              <a:solidFill>
                <a:srgbClr val="FFFF00"/>
              </a:solidFill>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290"/>
        <p:cNvGrpSpPr/>
        <p:nvPr/>
      </p:nvGrpSpPr>
      <p:grpSpPr>
        <a:xfrm>
          <a:off x="0" y="0"/>
          <a:ext cx="0" cy="0"/>
          <a:chOff x="0" y="0"/>
          <a:chExt cx="0" cy="0"/>
        </a:xfrm>
      </p:grpSpPr>
      <p:sp>
        <p:nvSpPr>
          <p:cNvPr id="1291" name="Google Shape;1291;p203"/>
          <p:cNvSpPr txBox="1">
            <a:spLocks noGrp="1"/>
          </p:cNvSpPr>
          <p:nvPr>
            <p:ph type="ctrTitle"/>
          </p:nvPr>
        </p:nvSpPr>
        <p:spPr>
          <a:xfrm>
            <a:off x="771525" y="243199"/>
            <a:ext cx="8744100" cy="3357300"/>
          </a:xfrm>
          <a:prstGeom prst="rect">
            <a:avLst/>
          </a:prstGeom>
        </p:spPr>
        <p:txBody>
          <a:bodyPr spcFirstLastPara="1" wrap="square" lIns="91925" tIns="45950" rIns="91925" bIns="45950" anchor="ctr" anchorCtr="0">
            <a:noAutofit/>
          </a:bodyPr>
          <a:lstStyle/>
          <a:p>
            <a:pPr marL="0" lvl="0" indent="0" algn="ctr" rtl="0">
              <a:spcBef>
                <a:spcPts val="0"/>
              </a:spcBef>
              <a:spcAft>
                <a:spcPts val="0"/>
              </a:spcAft>
              <a:buNone/>
            </a:pPr>
            <a:endParaRPr/>
          </a:p>
        </p:txBody>
      </p:sp>
      <p:sp>
        <p:nvSpPr>
          <p:cNvPr id="1292" name="Google Shape;1292;p203"/>
          <p:cNvSpPr txBox="1">
            <a:spLocks noGrp="1"/>
          </p:cNvSpPr>
          <p:nvPr>
            <p:ph type="subTitle" idx="1"/>
          </p:nvPr>
        </p:nvSpPr>
        <p:spPr>
          <a:xfrm>
            <a:off x="1543050" y="3886200"/>
            <a:ext cx="7200900" cy="1752600"/>
          </a:xfrm>
          <a:prstGeom prst="rect">
            <a:avLst/>
          </a:prstGeom>
        </p:spPr>
        <p:txBody>
          <a:bodyPr spcFirstLastPara="1" wrap="square" lIns="91925" tIns="45950" rIns="91925" bIns="45950" anchor="t" anchorCtr="0">
            <a:noAutofit/>
          </a:bodyPr>
          <a:lstStyle/>
          <a:p>
            <a:pPr marL="0" lvl="0" indent="0" algn="ctr" rtl="0">
              <a:spcBef>
                <a:spcPts val="880"/>
              </a:spcBef>
              <a:spcAft>
                <a:spcPts val="0"/>
              </a:spcAft>
              <a:buNone/>
            </a:pPr>
            <a:endParaRPr/>
          </a:p>
        </p:txBody>
      </p:sp>
      <p:sp>
        <p:nvSpPr>
          <p:cNvPr id="1293" name="Google Shape;1293;p203"/>
          <p:cNvSpPr txBox="1">
            <a:spLocks noGrp="1"/>
          </p:cNvSpPr>
          <p:nvPr>
            <p:ph type="sldNum" idx="12"/>
          </p:nvPr>
        </p:nvSpPr>
        <p:spPr>
          <a:xfrm>
            <a:off x="7372350" y="6248400"/>
            <a:ext cx="2143200" cy="457200"/>
          </a:xfrm>
          <a:prstGeom prst="rect">
            <a:avLst/>
          </a:prstGeom>
        </p:spPr>
        <p:txBody>
          <a:bodyPr spcFirstLastPara="1" wrap="square" lIns="91925" tIns="45950" rIns="91925" bIns="4595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pic>
        <p:nvPicPr>
          <p:cNvPr id="1294" name="Google Shape;1294;p203"/>
          <p:cNvPicPr preferRelativeResize="0"/>
          <p:nvPr/>
        </p:nvPicPr>
        <p:blipFill>
          <a:blip r:embed="rId3">
            <a:alphaModFix/>
          </a:blip>
          <a:stretch>
            <a:fillRect/>
          </a:stretch>
        </p:blipFill>
        <p:spPr>
          <a:xfrm>
            <a:off x="934497" y="0"/>
            <a:ext cx="7616650" cy="68579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298"/>
        <p:cNvGrpSpPr/>
        <p:nvPr/>
      </p:nvGrpSpPr>
      <p:grpSpPr>
        <a:xfrm>
          <a:off x="0" y="0"/>
          <a:ext cx="0" cy="0"/>
          <a:chOff x="0" y="0"/>
          <a:chExt cx="0" cy="0"/>
        </a:xfrm>
      </p:grpSpPr>
      <p:pic>
        <p:nvPicPr>
          <p:cNvPr id="1299" name="Google Shape;1299;p204" descr="Graphical user interface, text, application&#10;&#10;Description automatically generated"/>
          <p:cNvPicPr preferRelativeResize="0"/>
          <p:nvPr/>
        </p:nvPicPr>
        <p:blipFill rotWithShape="1">
          <a:blip r:embed="rId3">
            <a:alphaModFix/>
          </a:blip>
          <a:srcRect/>
          <a:stretch/>
        </p:blipFill>
        <p:spPr>
          <a:xfrm>
            <a:off x="331493" y="76200"/>
            <a:ext cx="9624013"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1303"/>
        <p:cNvGrpSpPr/>
        <p:nvPr/>
      </p:nvGrpSpPr>
      <p:grpSpPr>
        <a:xfrm>
          <a:off x="0" y="0"/>
          <a:ext cx="0" cy="0"/>
          <a:chOff x="0" y="0"/>
          <a:chExt cx="0" cy="0"/>
        </a:xfrm>
      </p:grpSpPr>
      <p:pic>
        <p:nvPicPr>
          <p:cNvPr id="1304" name="Google Shape;1304;p205" descr="Graphical user interface, application, Word&#10;&#10;Description automatically generated"/>
          <p:cNvPicPr preferRelativeResize="0"/>
          <p:nvPr/>
        </p:nvPicPr>
        <p:blipFill rotWithShape="1">
          <a:blip r:embed="rId3">
            <a:alphaModFix/>
          </a:blip>
          <a:srcRect/>
          <a:stretch/>
        </p:blipFill>
        <p:spPr>
          <a:xfrm>
            <a:off x="411958" y="0"/>
            <a:ext cx="9463083" cy="6858000"/>
          </a:xfrm>
          <a:prstGeom prst="rect">
            <a:avLst/>
          </a:prstGeom>
          <a:noFill/>
          <a:ln>
            <a:noFill/>
          </a:ln>
        </p:spPr>
      </p:pic>
      <p:sp>
        <p:nvSpPr>
          <p:cNvPr id="1305" name="Google Shape;1305;p205"/>
          <p:cNvSpPr txBox="1"/>
          <p:nvPr/>
        </p:nvSpPr>
        <p:spPr>
          <a:xfrm>
            <a:off x="2014250" y="5503175"/>
            <a:ext cx="6906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500">
                <a:solidFill>
                  <a:srgbClr val="FFFF00"/>
                </a:solidFill>
                <a:latin typeface="Times New Roman"/>
                <a:ea typeface="Times New Roman"/>
                <a:cs typeface="Times New Roman"/>
                <a:sym typeface="Times New Roman"/>
              </a:rPr>
              <a:t>Select: FIRE AGENCY</a:t>
            </a:r>
            <a:endParaRPr sz="5000">
              <a:solidFill>
                <a:srgbClr val="FFFF00"/>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309"/>
        <p:cNvGrpSpPr/>
        <p:nvPr/>
      </p:nvGrpSpPr>
      <p:grpSpPr>
        <a:xfrm>
          <a:off x="0" y="0"/>
          <a:ext cx="0" cy="0"/>
          <a:chOff x="0" y="0"/>
          <a:chExt cx="0" cy="0"/>
        </a:xfrm>
      </p:grpSpPr>
      <p:pic>
        <p:nvPicPr>
          <p:cNvPr id="1310" name="Google Shape;1310;p206" descr="Graphical user interface, application&#10;&#10;Description automatically generated"/>
          <p:cNvPicPr preferRelativeResize="0"/>
          <p:nvPr/>
        </p:nvPicPr>
        <p:blipFill rotWithShape="1">
          <a:blip r:embed="rId3">
            <a:alphaModFix/>
          </a:blip>
          <a:srcRect/>
          <a:stretch/>
        </p:blipFill>
        <p:spPr>
          <a:xfrm>
            <a:off x="463239" y="0"/>
            <a:ext cx="9360521"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1314"/>
        <p:cNvGrpSpPr/>
        <p:nvPr/>
      </p:nvGrpSpPr>
      <p:grpSpPr>
        <a:xfrm>
          <a:off x="0" y="0"/>
          <a:ext cx="0" cy="0"/>
          <a:chOff x="0" y="0"/>
          <a:chExt cx="0" cy="0"/>
        </a:xfrm>
      </p:grpSpPr>
      <p:pic>
        <p:nvPicPr>
          <p:cNvPr id="1315" name="Google Shape;1315;p207" descr="Graphical user interface, text, application&#10;&#10;Description automatically generated"/>
          <p:cNvPicPr preferRelativeResize="0"/>
          <p:nvPr/>
        </p:nvPicPr>
        <p:blipFill rotWithShape="1">
          <a:blip r:embed="rId3">
            <a:alphaModFix/>
          </a:blip>
          <a:srcRect/>
          <a:stretch/>
        </p:blipFill>
        <p:spPr>
          <a:xfrm>
            <a:off x="578263" y="0"/>
            <a:ext cx="9130474"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1319"/>
        <p:cNvGrpSpPr/>
        <p:nvPr/>
      </p:nvGrpSpPr>
      <p:grpSpPr>
        <a:xfrm>
          <a:off x="0" y="0"/>
          <a:ext cx="0" cy="0"/>
          <a:chOff x="0" y="0"/>
          <a:chExt cx="0" cy="0"/>
        </a:xfrm>
      </p:grpSpPr>
      <p:pic>
        <p:nvPicPr>
          <p:cNvPr id="1320" name="Google Shape;1320;p208" descr="Graphical user interface, text, application&#10;&#10;Description automatically generated"/>
          <p:cNvPicPr preferRelativeResize="0"/>
          <p:nvPr/>
        </p:nvPicPr>
        <p:blipFill rotWithShape="1">
          <a:blip r:embed="rId3">
            <a:alphaModFix/>
          </a:blip>
          <a:srcRect/>
          <a:stretch/>
        </p:blipFill>
        <p:spPr>
          <a:xfrm>
            <a:off x="732440" y="0"/>
            <a:ext cx="882212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pic>
        <p:nvPicPr>
          <p:cNvPr id="1325" name="Google Shape;1325;p209" descr="Graphical user interface,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Google Shape;1330;p210" descr="Graphical user interface, text,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1334"/>
        <p:cNvGrpSpPr/>
        <p:nvPr/>
      </p:nvGrpSpPr>
      <p:grpSpPr>
        <a:xfrm>
          <a:off x="0" y="0"/>
          <a:ext cx="0" cy="0"/>
          <a:chOff x="0" y="0"/>
          <a:chExt cx="0" cy="0"/>
        </a:xfrm>
      </p:grpSpPr>
      <p:pic>
        <p:nvPicPr>
          <p:cNvPr id="1335" name="Google Shape;1335;p211"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Google Shape;1340;p212"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p148"/>
          <p:cNvPicPr preferRelativeResize="0"/>
          <p:nvPr/>
        </p:nvPicPr>
        <p:blipFill rotWithShape="1">
          <a:blip r:embed="rId3">
            <a:alphaModFix/>
          </a:blip>
          <a:srcRect/>
          <a:stretch/>
        </p:blipFill>
        <p:spPr>
          <a:xfrm>
            <a:off x="0" y="0"/>
            <a:ext cx="10287000" cy="6858000"/>
          </a:xfrm>
          <a:prstGeom prst="rect">
            <a:avLst/>
          </a:prstGeom>
          <a:noFill/>
          <a:ln>
            <a:noFill/>
          </a:ln>
        </p:spPr>
      </p:pic>
      <p:sp>
        <p:nvSpPr>
          <p:cNvPr id="933" name="Google Shape;933;p148"/>
          <p:cNvSpPr/>
          <p:nvPr/>
        </p:nvSpPr>
        <p:spPr>
          <a:xfrm>
            <a:off x="1562100" y="4909457"/>
            <a:ext cx="1828800" cy="914400"/>
          </a:xfrm>
          <a:prstGeom prst="ellipse">
            <a:avLst/>
          </a:prstGeom>
          <a:noFill/>
          <a:ln w="444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934" name="Google Shape;934;p148"/>
          <p:cNvSpPr txBox="1"/>
          <p:nvPr/>
        </p:nvSpPr>
        <p:spPr>
          <a:xfrm>
            <a:off x="495300" y="-152400"/>
            <a:ext cx="676339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This box shows your financial code</a:t>
            </a:r>
            <a:endParaRPr/>
          </a:p>
        </p:txBody>
      </p:sp>
      <p:cxnSp>
        <p:nvCxnSpPr>
          <p:cNvPr id="935" name="Google Shape;935;p148"/>
          <p:cNvCxnSpPr/>
          <p:nvPr/>
        </p:nvCxnSpPr>
        <p:spPr>
          <a:xfrm flipH="1">
            <a:off x="2476500" y="493931"/>
            <a:ext cx="914400" cy="4415526"/>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1344"/>
        <p:cNvGrpSpPr/>
        <p:nvPr/>
      </p:nvGrpSpPr>
      <p:grpSpPr>
        <a:xfrm>
          <a:off x="0" y="0"/>
          <a:ext cx="0" cy="0"/>
          <a:chOff x="0" y="0"/>
          <a:chExt cx="0" cy="0"/>
        </a:xfrm>
      </p:grpSpPr>
      <p:pic>
        <p:nvPicPr>
          <p:cNvPr id="1345" name="Google Shape;1345;p213" descr="Graphical user interface,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214" descr="Graphical user interface, application, Word&#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Google Shape;1355;p215"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pic>
        <p:nvPicPr>
          <p:cNvPr id="1360" name="Google Shape;1360;p216"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Google Shape;1365;p217"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218"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1375" name="Google Shape;1375;p219"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1380" name="Google Shape;1380;p220"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pic>
        <p:nvPicPr>
          <p:cNvPr id="1385" name="Google Shape;1385;p221"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1390" name="Google Shape;1390;p222"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50"/>
          <p:cNvSpPr txBox="1">
            <a:spLocks noGrp="1"/>
          </p:cNvSpPr>
          <p:nvPr>
            <p:ph type="title"/>
          </p:nvPr>
        </p:nvSpPr>
        <p:spPr>
          <a:xfrm>
            <a:off x="685801" y="228604"/>
            <a:ext cx="8744100" cy="9144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sz="3600">
                <a:solidFill>
                  <a:schemeClr val="dk2"/>
                </a:solidFill>
                <a:latin typeface="Arial"/>
                <a:ea typeface="Arial"/>
                <a:cs typeface="Arial"/>
                <a:sym typeface="Arial"/>
              </a:rPr>
              <a:t>The California Fire Assistance Agreement</a:t>
            </a:r>
            <a:br>
              <a:rPr lang="en-US" sz="3600">
                <a:solidFill>
                  <a:schemeClr val="dk2"/>
                </a:solidFill>
                <a:latin typeface="Arial"/>
                <a:ea typeface="Arial"/>
                <a:cs typeface="Arial"/>
                <a:sym typeface="Arial"/>
              </a:rPr>
            </a:br>
            <a:r>
              <a:rPr lang="en-US" sz="3600">
                <a:solidFill>
                  <a:schemeClr val="dk2"/>
                </a:solidFill>
                <a:latin typeface="Arial"/>
                <a:ea typeface="Arial"/>
                <a:cs typeface="Arial"/>
                <a:sym typeface="Arial"/>
              </a:rPr>
              <a:t>(CFAA)</a:t>
            </a:r>
            <a:endParaRPr/>
          </a:p>
        </p:txBody>
      </p:sp>
      <p:sp>
        <p:nvSpPr>
          <p:cNvPr id="949" name="Google Shape;949;p150"/>
          <p:cNvSpPr txBox="1">
            <a:spLocks noGrp="1"/>
          </p:cNvSpPr>
          <p:nvPr>
            <p:ph type="body" idx="1"/>
          </p:nvPr>
        </p:nvSpPr>
        <p:spPr>
          <a:xfrm>
            <a:off x="2236025" y="1325397"/>
            <a:ext cx="2406600" cy="5350200"/>
          </a:xfrm>
          <a:prstGeom prst="rect">
            <a:avLst/>
          </a:prstGeom>
          <a:noFill/>
          <a:ln>
            <a:noFill/>
          </a:ln>
        </p:spPr>
        <p:txBody>
          <a:bodyPr spcFirstLastPara="1" wrap="square" lIns="91925" tIns="45950" rIns="91925" bIns="45950" anchor="t" anchorCtr="0">
            <a:noAutofit/>
          </a:bodyPr>
          <a:lstStyle/>
          <a:p>
            <a:pPr marL="342395" lvl="0" indent="-342395" algn="l" rtl="0">
              <a:lnSpc>
                <a:spcPct val="300000"/>
              </a:lnSpc>
              <a:spcBef>
                <a:spcPts val="0"/>
              </a:spcBef>
              <a:spcAft>
                <a:spcPts val="0"/>
              </a:spcAft>
              <a:buClr>
                <a:schemeClr val="lt1"/>
              </a:buClr>
              <a:buSzPts val="3000"/>
              <a:buFont typeface="Arial"/>
              <a:buChar char="•"/>
            </a:pPr>
            <a:r>
              <a:rPr lang="en-US" sz="3000">
                <a:latin typeface="Arial"/>
                <a:ea typeface="Arial"/>
                <a:cs typeface="Arial"/>
                <a:sym typeface="Arial"/>
              </a:rPr>
              <a:t>USFS</a:t>
            </a:r>
            <a:endParaRPr sz="3000">
              <a:latin typeface="Arial"/>
              <a:ea typeface="Arial"/>
              <a:cs typeface="Arial"/>
              <a:sym typeface="Arial"/>
            </a:endParaRPr>
          </a:p>
          <a:p>
            <a:pPr marL="342395" lvl="0" indent="-342395" algn="l" rtl="0">
              <a:lnSpc>
                <a:spcPct val="300000"/>
              </a:lnSpc>
              <a:spcBef>
                <a:spcPts val="600"/>
              </a:spcBef>
              <a:spcAft>
                <a:spcPts val="0"/>
              </a:spcAft>
              <a:buClr>
                <a:schemeClr val="lt1"/>
              </a:buClr>
              <a:buSzPts val="3000"/>
              <a:buFont typeface="Arial"/>
              <a:buChar char="•"/>
            </a:pPr>
            <a:r>
              <a:rPr lang="en-US" sz="3000">
                <a:latin typeface="Arial"/>
                <a:ea typeface="Arial"/>
                <a:cs typeface="Arial"/>
                <a:sym typeface="Arial"/>
              </a:rPr>
              <a:t>NPS</a:t>
            </a:r>
            <a:endParaRPr sz="3000">
              <a:latin typeface="Arial"/>
              <a:ea typeface="Arial"/>
              <a:cs typeface="Arial"/>
              <a:sym typeface="Arial"/>
            </a:endParaRPr>
          </a:p>
          <a:p>
            <a:pPr marL="342395" lvl="0" indent="-342395" algn="l" rtl="0">
              <a:lnSpc>
                <a:spcPct val="300000"/>
              </a:lnSpc>
              <a:spcBef>
                <a:spcPts val="600"/>
              </a:spcBef>
              <a:spcAft>
                <a:spcPts val="0"/>
              </a:spcAft>
              <a:buClr>
                <a:schemeClr val="lt1"/>
              </a:buClr>
              <a:buSzPts val="3000"/>
              <a:buFont typeface="Arial"/>
              <a:buChar char="•"/>
            </a:pPr>
            <a:r>
              <a:rPr lang="en-US" sz="3000">
                <a:latin typeface="Arial"/>
                <a:ea typeface="Arial"/>
                <a:cs typeface="Arial"/>
                <a:sym typeface="Arial"/>
              </a:rPr>
              <a:t>BLM</a:t>
            </a:r>
            <a:endParaRPr sz="3000">
              <a:latin typeface="Arial"/>
              <a:ea typeface="Arial"/>
              <a:cs typeface="Arial"/>
              <a:sym typeface="Arial"/>
            </a:endParaRPr>
          </a:p>
          <a:p>
            <a:pPr marL="342395" lvl="0" indent="-342395" algn="l" rtl="0">
              <a:lnSpc>
                <a:spcPct val="300000"/>
              </a:lnSpc>
              <a:spcBef>
                <a:spcPts val="600"/>
              </a:spcBef>
              <a:spcAft>
                <a:spcPts val="0"/>
              </a:spcAft>
              <a:buClr>
                <a:schemeClr val="lt1"/>
              </a:buClr>
              <a:buSzPts val="3000"/>
              <a:buFont typeface="Arial"/>
              <a:buChar char="•"/>
            </a:pPr>
            <a:r>
              <a:rPr lang="en-US" sz="3000">
                <a:latin typeface="Arial"/>
                <a:ea typeface="Arial"/>
                <a:cs typeface="Arial"/>
                <a:sym typeface="Arial"/>
              </a:rPr>
              <a:t>BIA</a:t>
            </a:r>
            <a:endParaRPr/>
          </a:p>
          <a:p>
            <a:pPr marL="342395" lvl="0" indent="-342395" algn="l" rtl="0">
              <a:lnSpc>
                <a:spcPct val="100000"/>
              </a:lnSpc>
              <a:spcBef>
                <a:spcPts val="600"/>
              </a:spcBef>
              <a:spcAft>
                <a:spcPts val="0"/>
              </a:spcAft>
              <a:buClr>
                <a:schemeClr val="lt1"/>
              </a:buClr>
              <a:buSzPts val="3000"/>
              <a:buFont typeface="Times New Roman"/>
              <a:buNone/>
            </a:pPr>
            <a:endParaRPr sz="3000">
              <a:latin typeface="Arial"/>
              <a:ea typeface="Arial"/>
              <a:cs typeface="Arial"/>
              <a:sym typeface="Arial"/>
            </a:endParaRPr>
          </a:p>
        </p:txBody>
      </p:sp>
      <p:sp>
        <p:nvSpPr>
          <p:cNvPr id="950" name="Google Shape;950;p150"/>
          <p:cNvSpPr txBox="1">
            <a:spLocks noGrp="1"/>
          </p:cNvSpPr>
          <p:nvPr>
            <p:ph type="body" idx="2"/>
          </p:nvPr>
        </p:nvSpPr>
        <p:spPr>
          <a:xfrm>
            <a:off x="7518040" y="1600200"/>
            <a:ext cx="2476500" cy="4800600"/>
          </a:xfrm>
          <a:prstGeom prst="rect">
            <a:avLst/>
          </a:prstGeom>
          <a:noFill/>
          <a:ln>
            <a:noFill/>
          </a:ln>
        </p:spPr>
        <p:txBody>
          <a:bodyPr spcFirstLastPara="1" wrap="square" lIns="91925" tIns="45950" rIns="91925" bIns="45950" anchor="t" anchorCtr="0">
            <a:noAutofit/>
          </a:bodyPr>
          <a:lstStyle/>
          <a:p>
            <a:pPr marL="342395" lvl="0" indent="-342395" algn="l" rtl="0">
              <a:lnSpc>
                <a:spcPct val="100000"/>
              </a:lnSpc>
              <a:spcBef>
                <a:spcPts val="0"/>
              </a:spcBef>
              <a:spcAft>
                <a:spcPts val="0"/>
              </a:spcAft>
              <a:buClr>
                <a:schemeClr val="lt1"/>
              </a:buClr>
              <a:buSzPts val="3000"/>
              <a:buFont typeface="Arial"/>
              <a:buChar char="•"/>
            </a:pPr>
            <a:r>
              <a:rPr lang="en-US" sz="3000">
                <a:latin typeface="Arial"/>
                <a:ea typeface="Arial"/>
                <a:cs typeface="Arial"/>
                <a:sym typeface="Arial"/>
              </a:rPr>
              <a:t>Cal OES</a:t>
            </a:r>
            <a:endParaRPr/>
          </a:p>
          <a:p>
            <a:pPr marL="342395" lvl="0" indent="-342395" algn="l" rtl="0">
              <a:lnSpc>
                <a:spcPct val="100000"/>
              </a:lnSpc>
              <a:spcBef>
                <a:spcPts val="600"/>
              </a:spcBef>
              <a:spcAft>
                <a:spcPts val="0"/>
              </a:spcAft>
              <a:buClr>
                <a:schemeClr val="lt1"/>
              </a:buClr>
              <a:buSzPts val="3000"/>
              <a:buFont typeface="Arial"/>
              <a:buNone/>
            </a:pPr>
            <a:br>
              <a:rPr lang="en-US" sz="3000">
                <a:latin typeface="Arial"/>
                <a:ea typeface="Arial"/>
                <a:cs typeface="Arial"/>
                <a:sym typeface="Arial"/>
              </a:rPr>
            </a:br>
            <a:endParaRPr sz="3000">
              <a:latin typeface="Arial"/>
              <a:ea typeface="Arial"/>
              <a:cs typeface="Arial"/>
              <a:sym typeface="Arial"/>
            </a:endParaRPr>
          </a:p>
          <a:p>
            <a:pPr marL="342395" lvl="0" indent="-342395" algn="l" rtl="0">
              <a:lnSpc>
                <a:spcPct val="100000"/>
              </a:lnSpc>
              <a:spcBef>
                <a:spcPts val="600"/>
              </a:spcBef>
              <a:spcAft>
                <a:spcPts val="0"/>
              </a:spcAft>
              <a:buClr>
                <a:schemeClr val="lt1"/>
              </a:buClr>
              <a:buSzPts val="3000"/>
              <a:buFont typeface="Arial"/>
              <a:buChar char="•"/>
            </a:pPr>
            <a:r>
              <a:rPr lang="en-US" sz="3000">
                <a:latin typeface="Arial"/>
                <a:ea typeface="Arial"/>
                <a:cs typeface="Arial"/>
                <a:sym typeface="Arial"/>
              </a:rPr>
              <a:t>CAL FIRE</a:t>
            </a:r>
            <a:endParaRPr/>
          </a:p>
          <a:p>
            <a:pPr marL="342395" lvl="0" indent="-342395" algn="l" rtl="0">
              <a:lnSpc>
                <a:spcPct val="100000"/>
              </a:lnSpc>
              <a:spcBef>
                <a:spcPts val="600"/>
              </a:spcBef>
              <a:spcAft>
                <a:spcPts val="0"/>
              </a:spcAft>
              <a:buClr>
                <a:schemeClr val="lt1"/>
              </a:buClr>
              <a:buSzPts val="3000"/>
              <a:buFont typeface="Arial"/>
              <a:buNone/>
            </a:pPr>
            <a:br>
              <a:rPr lang="en-US" sz="3000">
                <a:latin typeface="Arial"/>
                <a:ea typeface="Arial"/>
                <a:cs typeface="Arial"/>
                <a:sym typeface="Arial"/>
              </a:rPr>
            </a:br>
            <a:endParaRPr sz="3000">
              <a:latin typeface="Arial"/>
              <a:ea typeface="Arial"/>
              <a:cs typeface="Arial"/>
              <a:sym typeface="Arial"/>
            </a:endParaRPr>
          </a:p>
          <a:p>
            <a:pPr marL="342395" lvl="0" indent="-342395" algn="l" rtl="0">
              <a:lnSpc>
                <a:spcPct val="100000"/>
              </a:lnSpc>
              <a:spcBef>
                <a:spcPts val="600"/>
              </a:spcBef>
              <a:spcAft>
                <a:spcPts val="0"/>
              </a:spcAft>
              <a:buClr>
                <a:schemeClr val="lt1"/>
              </a:buClr>
              <a:buSzPts val="3000"/>
              <a:buFont typeface="Arial"/>
              <a:buChar char="•"/>
            </a:pPr>
            <a:r>
              <a:rPr lang="en-US" sz="3000">
                <a:latin typeface="Arial"/>
                <a:ea typeface="Arial"/>
                <a:cs typeface="Arial"/>
                <a:sym typeface="Arial"/>
              </a:rPr>
              <a:t>FWS</a:t>
            </a:r>
            <a:endParaRPr sz="3000">
              <a:latin typeface="Arial"/>
              <a:ea typeface="Arial"/>
              <a:cs typeface="Arial"/>
              <a:sym typeface="Arial"/>
            </a:endParaRPr>
          </a:p>
          <a:p>
            <a:pPr marL="342395" lvl="0" indent="-342395" algn="l" rtl="0">
              <a:lnSpc>
                <a:spcPct val="100000"/>
              </a:lnSpc>
              <a:spcBef>
                <a:spcPts val="800"/>
              </a:spcBef>
              <a:spcAft>
                <a:spcPts val="0"/>
              </a:spcAft>
              <a:buClr>
                <a:schemeClr val="lt1"/>
              </a:buClr>
              <a:buSzPts val="4000"/>
              <a:buFont typeface="Times New Roman"/>
              <a:buNone/>
            </a:pPr>
            <a:endParaRPr sz="4000"/>
          </a:p>
        </p:txBody>
      </p:sp>
      <p:pic>
        <p:nvPicPr>
          <p:cNvPr id="951" name="Google Shape;951;p150" descr="C:\Users\KolmanJ\Desktop\Seal_of_the_United_States_Bureau_of_Indian_Affairs.svg.png"/>
          <p:cNvPicPr preferRelativeResize="0"/>
          <p:nvPr/>
        </p:nvPicPr>
        <p:blipFill rotWithShape="1">
          <a:blip r:embed="rId3">
            <a:alphaModFix/>
          </a:blip>
          <a:srcRect/>
          <a:stretch/>
        </p:blipFill>
        <p:spPr>
          <a:xfrm>
            <a:off x="952500" y="5638800"/>
            <a:ext cx="1066800" cy="1066800"/>
          </a:xfrm>
          <a:prstGeom prst="rect">
            <a:avLst/>
          </a:prstGeom>
          <a:noFill/>
          <a:ln>
            <a:noFill/>
          </a:ln>
        </p:spPr>
      </p:pic>
      <p:pic>
        <p:nvPicPr>
          <p:cNvPr id="952" name="Google Shape;952;p150" descr="C:\Users\KolmanJ\Desktop\2000px-US-FishAndWildlifeService-Logo.svg.png"/>
          <p:cNvPicPr preferRelativeResize="0"/>
          <p:nvPr/>
        </p:nvPicPr>
        <p:blipFill rotWithShape="1">
          <a:blip r:embed="rId4">
            <a:alphaModFix/>
          </a:blip>
          <a:srcRect/>
          <a:stretch/>
        </p:blipFill>
        <p:spPr>
          <a:xfrm>
            <a:off x="6083569" y="4556264"/>
            <a:ext cx="896021" cy="1069848"/>
          </a:xfrm>
          <a:prstGeom prst="rect">
            <a:avLst/>
          </a:prstGeom>
          <a:noFill/>
          <a:ln>
            <a:noFill/>
          </a:ln>
        </p:spPr>
      </p:pic>
      <p:pic>
        <p:nvPicPr>
          <p:cNvPr id="953" name="Google Shape;953;p150" descr="C:\Users\KolmanJ\Desktop\2000px-US-NationalParkService-Logo.svg.png"/>
          <p:cNvPicPr preferRelativeResize="0"/>
          <p:nvPr/>
        </p:nvPicPr>
        <p:blipFill rotWithShape="1">
          <a:blip r:embed="rId5">
            <a:alphaModFix/>
          </a:blip>
          <a:srcRect/>
          <a:stretch/>
        </p:blipFill>
        <p:spPr>
          <a:xfrm>
            <a:off x="952500" y="2775571"/>
            <a:ext cx="821696" cy="1069848"/>
          </a:xfrm>
          <a:prstGeom prst="rect">
            <a:avLst/>
          </a:prstGeom>
          <a:noFill/>
          <a:ln>
            <a:noFill/>
          </a:ln>
        </p:spPr>
      </p:pic>
      <p:pic>
        <p:nvPicPr>
          <p:cNvPr id="954" name="Google Shape;954;p150" descr="C:\Users\KolmanJ\Desktop\673b605f-ea6d-493b-ad43-36f7703c7658.png"/>
          <p:cNvPicPr preferRelativeResize="0"/>
          <p:nvPr/>
        </p:nvPicPr>
        <p:blipFill rotWithShape="1">
          <a:blip r:embed="rId6">
            <a:alphaModFix/>
          </a:blip>
          <a:srcRect/>
          <a:stretch/>
        </p:blipFill>
        <p:spPr>
          <a:xfrm>
            <a:off x="6083544" y="2939632"/>
            <a:ext cx="791307" cy="1069848"/>
          </a:xfrm>
          <a:prstGeom prst="rect">
            <a:avLst/>
          </a:prstGeom>
          <a:noFill/>
          <a:ln>
            <a:noFill/>
          </a:ln>
        </p:spPr>
      </p:pic>
      <p:pic>
        <p:nvPicPr>
          <p:cNvPr id="955" name="Google Shape;955;p150" descr="C:\Users\KolmanJ\Desktop\BLM Logo Transparent 2011-0413.png"/>
          <p:cNvPicPr preferRelativeResize="0"/>
          <p:nvPr/>
        </p:nvPicPr>
        <p:blipFill rotWithShape="1">
          <a:blip r:embed="rId7">
            <a:alphaModFix/>
          </a:blip>
          <a:srcRect/>
          <a:stretch/>
        </p:blipFill>
        <p:spPr>
          <a:xfrm>
            <a:off x="820115" y="4290114"/>
            <a:ext cx="1219200" cy="1066800"/>
          </a:xfrm>
          <a:prstGeom prst="rect">
            <a:avLst/>
          </a:prstGeom>
          <a:noFill/>
          <a:ln>
            <a:noFill/>
          </a:ln>
        </p:spPr>
      </p:pic>
      <p:pic>
        <p:nvPicPr>
          <p:cNvPr id="956" name="Google Shape;956;p150" descr="C:\Users\KolmanJ\Desktop\usfs-t.png"/>
          <p:cNvPicPr preferRelativeResize="0"/>
          <p:nvPr/>
        </p:nvPicPr>
        <p:blipFill rotWithShape="1">
          <a:blip r:embed="rId8">
            <a:alphaModFix/>
          </a:blip>
          <a:srcRect/>
          <a:stretch/>
        </p:blipFill>
        <p:spPr>
          <a:xfrm>
            <a:off x="866946" y="1261028"/>
            <a:ext cx="1011553" cy="1069848"/>
          </a:xfrm>
          <a:prstGeom prst="rect">
            <a:avLst/>
          </a:prstGeom>
          <a:noFill/>
          <a:ln>
            <a:noFill/>
          </a:ln>
        </p:spPr>
      </p:pic>
      <p:pic>
        <p:nvPicPr>
          <p:cNvPr id="957" name="Google Shape;957;p150" descr="E:\Cal OES\CalOES Forms\FIRE - LOGO - Cal OES F&amp;R\Cal OES F&amp;R Logo - COLOR - 300dpi.png"/>
          <p:cNvPicPr preferRelativeResize="0"/>
          <p:nvPr/>
        </p:nvPicPr>
        <p:blipFill rotWithShape="1">
          <a:blip r:embed="rId9">
            <a:alphaModFix/>
          </a:blip>
          <a:srcRect/>
          <a:stretch/>
        </p:blipFill>
        <p:spPr>
          <a:xfrm>
            <a:off x="5803877" y="1323000"/>
            <a:ext cx="1455359" cy="106984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Google Shape;1395;p223"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1400" name="Google Shape;1400;p224"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Google Shape;1405;p225" descr="Graphical user interface&#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pic>
        <p:nvPicPr>
          <p:cNvPr id="1410" name="Google Shape;1410;p226"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227"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pic>
        <p:nvPicPr>
          <p:cNvPr id="1420" name="Google Shape;1420;p228"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425" name="Google Shape;1425;p229" descr="Table&#10;&#10;Description automatically generated"/>
          <p:cNvPicPr preferRelativeResize="0"/>
          <p:nvPr/>
        </p:nvPicPr>
        <p:blipFill rotWithShape="1">
          <a:blip r:embed="rId3">
            <a:alphaModFix/>
          </a:blip>
          <a:srcRect t="1061" b="15361"/>
          <a:stretch/>
        </p:blipFill>
        <p:spPr>
          <a:xfrm>
            <a:off x="2097000" y="287750"/>
            <a:ext cx="5732149" cy="62493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941"/>
        <p:cNvGrpSpPr/>
        <p:nvPr/>
      </p:nvGrpSpPr>
      <p:grpSpPr>
        <a:xfrm>
          <a:off x="0" y="0"/>
          <a:ext cx="0" cy="0"/>
          <a:chOff x="0" y="0"/>
          <a:chExt cx="0" cy="0"/>
        </a:xfrm>
      </p:grpSpPr>
      <p:sp>
        <p:nvSpPr>
          <p:cNvPr id="942" name="Google Shape;942;p149"/>
          <p:cNvSpPr txBox="1">
            <a:spLocks noGrp="1"/>
          </p:cNvSpPr>
          <p:nvPr>
            <p:ph type="title"/>
          </p:nvPr>
        </p:nvSpPr>
        <p:spPr>
          <a:xfrm>
            <a:off x="514350" y="0"/>
            <a:ext cx="9258300" cy="9144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800">
                <a:latin typeface="Arial"/>
                <a:ea typeface="Arial"/>
                <a:cs typeface="Arial"/>
                <a:sym typeface="Arial"/>
              </a:rPr>
              <a:t>CA Fire Assistance Agreement</a:t>
            </a:r>
            <a:endParaRPr/>
          </a:p>
        </p:txBody>
      </p:sp>
      <p:sp>
        <p:nvSpPr>
          <p:cNvPr id="943" name="Google Shape;943;p149"/>
          <p:cNvSpPr txBox="1">
            <a:spLocks noGrp="1"/>
          </p:cNvSpPr>
          <p:nvPr>
            <p:ph type="body" idx="1"/>
          </p:nvPr>
        </p:nvSpPr>
        <p:spPr>
          <a:xfrm>
            <a:off x="514350" y="1371600"/>
            <a:ext cx="9258300" cy="309372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rgbClr val="BFBFBF"/>
              </a:buClr>
              <a:buSzPts val="3200"/>
              <a:buFont typeface="Arial"/>
              <a:buChar char="•"/>
            </a:pPr>
            <a:r>
              <a:rPr lang="en-US" sz="3200">
                <a:latin typeface="Arial"/>
                <a:ea typeface="Arial"/>
                <a:cs typeface="Arial"/>
                <a:sym typeface="Arial"/>
              </a:rPr>
              <a:t>Workers’ Compensation</a:t>
            </a:r>
            <a:br>
              <a:rPr lang="en-US" sz="3200">
                <a:latin typeface="Arial"/>
                <a:ea typeface="Arial"/>
                <a:cs typeface="Arial"/>
                <a:sym typeface="Arial"/>
              </a:rPr>
            </a:br>
            <a:endParaRPr sz="3200">
              <a:latin typeface="Arial"/>
              <a:ea typeface="Arial"/>
              <a:cs typeface="Arial"/>
              <a:sym typeface="Arial"/>
            </a:endParaRPr>
          </a:p>
          <a:p>
            <a:pPr marL="913714" lvl="1" indent="-457199" algn="l" rtl="0">
              <a:spcBef>
                <a:spcPts val="560"/>
              </a:spcBef>
              <a:spcAft>
                <a:spcPts val="0"/>
              </a:spcAft>
              <a:buClr>
                <a:srgbClr val="BFBFBF"/>
              </a:buClr>
              <a:buSzPts val="2800"/>
              <a:buFont typeface="Arial"/>
              <a:buChar char="•"/>
            </a:pPr>
            <a:r>
              <a:rPr lang="en-US" sz="2800">
                <a:latin typeface="Arial"/>
                <a:ea typeface="Arial"/>
                <a:cs typeface="Arial"/>
                <a:sym typeface="Arial"/>
              </a:rPr>
              <a:t>Liability for workers compensation claims and/or payment of unemployment benefits shall remain the responsibility of the responding local, state, federal, and tribal agencies that directly employ the personnel</a:t>
            </a:r>
            <a:endParaRPr/>
          </a:p>
          <a:p>
            <a:pPr marL="913714" lvl="1" indent="-457199" algn="l" rtl="0">
              <a:spcBef>
                <a:spcPts val="560"/>
              </a:spcBef>
              <a:spcAft>
                <a:spcPts val="0"/>
              </a:spcAft>
              <a:buClr>
                <a:srgbClr val="BFBFBF"/>
              </a:buClr>
              <a:buSzPts val="2800"/>
              <a:buFont typeface="Arial"/>
              <a:buChar char="•"/>
            </a:pPr>
            <a:r>
              <a:rPr lang="en-US" sz="2800">
                <a:latin typeface="Arial"/>
                <a:ea typeface="Arial"/>
                <a:cs typeface="Arial"/>
                <a:sym typeface="Arial"/>
              </a:rPr>
              <a:t>Your workers compensation follows you to your assignment. If you are injured at the incident, you must file a workers compensation claim with your employer </a:t>
            </a:r>
            <a:endParaRPr/>
          </a:p>
        </p:txBody>
      </p:sp>
    </p:spTree>
  </p:cSld>
  <p:clrMapOvr>
    <a:masterClrMapping/>
  </p:clrMapOvr>
</p:sld>
</file>

<file path=ppt/theme/theme1.xml><?xml version="1.0" encoding="utf-8"?>
<a:theme xmlns:a="http://schemas.openxmlformats.org/drawingml/2006/main" name="22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8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9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2340</TotalTime>
  <Words>2806</Words>
  <Application>Microsoft Macintosh PowerPoint</Application>
  <PresentationFormat>35mm Slides</PresentationFormat>
  <Paragraphs>324</Paragraphs>
  <Slides>86</Slides>
  <Notes>82</Notes>
  <HiddenSlides>24</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86</vt:i4>
      </vt:variant>
    </vt:vector>
  </HeadingPairs>
  <TitlesOfParts>
    <vt:vector size="102" baseType="lpstr">
      <vt:lpstr>Times New Roman</vt:lpstr>
      <vt:lpstr>Bookman Old Style</vt:lpstr>
      <vt:lpstr>Calibri</vt:lpstr>
      <vt:lpstr>Libre Franklin</vt:lpstr>
      <vt:lpstr>Noto Sans Symbols</vt:lpstr>
      <vt:lpstr>Verdana</vt:lpstr>
      <vt:lpstr>Arial</vt:lpstr>
      <vt:lpstr>22_Default Design</vt:lpstr>
      <vt:lpstr>Default Design</vt:lpstr>
      <vt:lpstr>21_Default Design</vt:lpstr>
      <vt:lpstr>13_Default Design</vt:lpstr>
      <vt:lpstr>18_Default Design</vt:lpstr>
      <vt:lpstr>19_Default Design</vt:lpstr>
      <vt:lpstr>20_Default Design</vt:lpstr>
      <vt:lpstr>5_Office Theme</vt:lpstr>
      <vt:lpstr>1_Default Design</vt:lpstr>
      <vt:lpstr>  Region II Strike Team Leader, Single Resource &amp; Overhead Refresher 2025 </vt:lpstr>
      <vt:lpstr>We expect you to….</vt:lpstr>
      <vt:lpstr>Strike Team/ Taskforce Leader</vt:lpstr>
      <vt:lpstr>Determine Urgency</vt:lpstr>
      <vt:lpstr>It is the responsibility of the  Overhead*/STL/TFL to always know which agreement was used for your request and what mission (who pays) you were requested for!</vt:lpstr>
      <vt:lpstr>AGREEMENTS</vt:lpstr>
      <vt:lpstr>PowerPoint Presentation</vt:lpstr>
      <vt:lpstr>The California Fire Assistance Agreement (CFAA)</vt:lpstr>
      <vt:lpstr>CA Fire Assistance Agreement</vt:lpstr>
      <vt:lpstr>PowerPoint Presentation</vt:lpstr>
      <vt:lpstr>PowerPoint Presentation</vt:lpstr>
      <vt:lpstr>PowerPoint Presentation</vt:lpstr>
      <vt:lpstr>PowerPoint Presentation</vt:lpstr>
      <vt:lpstr>Some things to know about the CFAA</vt:lpstr>
      <vt:lpstr>Personnel Rotations</vt:lpstr>
      <vt:lpstr>Approved Personnel Rotations</vt:lpstr>
      <vt:lpstr>Approved Personnel Rotations</vt:lpstr>
      <vt:lpstr>PowerPoint Presentation</vt:lpstr>
      <vt:lpstr>Approved Personnel Rotations</vt:lpstr>
      <vt:lpstr>Approved Personnel Rotations</vt:lpstr>
      <vt:lpstr>Rental Car</vt:lpstr>
      <vt:lpstr>PowerPoint Presentation</vt:lpstr>
      <vt:lpstr>PowerPoint Presentation</vt:lpstr>
      <vt:lpstr>Incident Off-Shift Rest &amp; Sleeping Accommodations</vt:lpstr>
      <vt:lpstr>Incident Off-Shift Rest &amp; Sleeping Accommodations</vt:lpstr>
      <vt:lpstr>Incident Off-Shift Rest &amp; Sleeping Accommodations</vt:lpstr>
      <vt:lpstr>PowerPoint Presentation</vt:lpstr>
      <vt:lpstr>PowerPoint Presentation</vt:lpstr>
      <vt:lpstr>Fiscal Responsibility</vt:lpstr>
      <vt:lpstr>PowerPoint Presentation</vt:lpstr>
      <vt:lpstr>F-42 tips</vt:lpstr>
      <vt:lpstr>F-42 tips</vt:lpstr>
      <vt:lpstr>Compensation/Claims “S” Number Process</vt:lpstr>
      <vt:lpstr>PowerPoint Presentation</vt:lpstr>
      <vt:lpstr>Some things to know about the CFAA</vt:lpstr>
      <vt:lpstr>Comp/Claims Process</vt:lpstr>
      <vt:lpstr>State Vehicle Accident Report STD Form 270</vt:lpstr>
      <vt:lpstr>PowerPoint Presentation</vt:lpstr>
      <vt:lpstr>PowerPoint Presentation</vt:lpstr>
      <vt:lpstr>Compensation/Claims “S” Number Process</vt:lpstr>
      <vt:lpstr>Comp/Claims Process</vt:lpstr>
      <vt:lpstr>Comp/Claims Process</vt:lpstr>
      <vt:lpstr>Comp/Claims Process</vt:lpstr>
      <vt:lpstr>Comp/Claims Process</vt:lpstr>
      <vt:lpstr>Other Reimbursements Thru the F-42 Process</vt:lpstr>
      <vt:lpstr>PowerPoint Presentation</vt:lpstr>
      <vt:lpstr>IWI - Notifications</vt:lpstr>
      <vt:lpstr>Expectations at Incident Base </vt:lpstr>
      <vt:lpstr>PowerPoint Presentation</vt:lpstr>
      <vt:lpstr>Other Documentation</vt:lpstr>
      <vt:lpstr>PowerPoint Presentation</vt:lpstr>
      <vt:lpstr>Cal OES Assistant Chiefs</vt:lpstr>
      <vt:lpstr>Cal OES Assistant Chiefs</vt:lpstr>
      <vt:lpstr>PowerPoint Presentation</vt:lpstr>
      <vt:lpstr>Region 2 Command Center</vt:lpstr>
      <vt:lpstr>OES JOB AIDS, FORMS, SAMPLES AND  CFAA AGREEMENT</vt:lpstr>
      <vt:lpstr>OES Support Unit This means we will be here for awhile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IV Strike Team Leader, Single Resource &amp; Overhead Refresher 2023</dc:title>
  <dc:creator>Courson, Mark@CalOES</dc:creator>
  <cp:lastModifiedBy>Dennis Lollie</cp:lastModifiedBy>
  <cp:revision>22</cp:revision>
  <dcterms:modified xsi:type="dcterms:W3CDTF">2025-05-20T17:45:12Z</dcterms:modified>
</cp:coreProperties>
</file>